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85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vertBarState="minimized">
    <p:restoredLeft sz="3183"/>
    <p:restoredTop sz="94517"/>
  </p:normalViewPr>
  <p:slideViewPr>
    <p:cSldViewPr snapToObjects="1">
      <p:cViewPr>
        <p:scale>
          <a:sx n="130" d="100"/>
          <a:sy n="130" d="100"/>
        </p:scale>
        <p:origin x="0" y="0"/>
      </p:cViewPr>
      <p:guideLst>
        <p:guide orient="horz" pos="2158"/>
        <p:guide orient="horz" pos="2758"/>
        <p:guide orient="horz" pos="2901"/>
        <p:guide orient="horz" pos="181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2018-03-28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F450E784-2449-4FFD-AA69-3F5CFAA75BCB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2018-03-28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2018-03-28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2018-03-28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 preserve="1" userDrawn="1">
  <p:cSld name="Title Slide"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2018-03-28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2018-03-28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2018-03-28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2018-03-28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2018-03-28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2018-03-28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hyperlink" Target="http://www.free-powerpoint-templates-design.com/free-powerpoint-templates-design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hyperlink" Target="http://www.free-powerpoint-templates-design.com/free-powerpoint-templates-design" TargetMode="External"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hyperlink" Target="http://www.free-powerpoint-templates-design.com/free-powerpoint-templates-design" TargetMode="External"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31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hyperlink" Target="http://www.free-powerpoint-templates-design.com/free-powerpoint-templates-design" TargetMode="External"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hyperlink" Target="http://www.free-powerpoint-templates-design.com/free-powerpoint-templates-design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.png"  /><Relationship Id="rId11" Type="http://schemas.openxmlformats.org/officeDocument/2006/relationships/image" Target="../media/image8.png"  /><Relationship Id="rId12" Type="http://schemas.openxmlformats.org/officeDocument/2006/relationships/image" Target="../media/image8.png"  /><Relationship Id="rId13" Type="http://schemas.openxmlformats.org/officeDocument/2006/relationships/image" Target="../media/image8.png"  /><Relationship Id="rId14" Type="http://schemas.openxmlformats.org/officeDocument/2006/relationships/image" Target="../media/image8.png"  /><Relationship Id="rId15" Type="http://schemas.openxmlformats.org/officeDocument/2006/relationships/image" Target="../media/image8.png"  /><Relationship Id="rId16" Type="http://schemas.openxmlformats.org/officeDocument/2006/relationships/image" Target="../media/image8.png"  /><Relationship Id="rId17" Type="http://schemas.openxmlformats.org/officeDocument/2006/relationships/image" Target="../media/image8.png"  /><Relationship Id="rId18" Type="http://schemas.openxmlformats.org/officeDocument/2006/relationships/hyperlink" Target="http://www.free-powerpoint-templates-design.com/free-powerpoint-templates-design" TargetMode="External" /><Relationship Id="rId2" Type="http://schemas.openxmlformats.org/officeDocument/2006/relationships/image" Target="../media/image2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8.png"  /><Relationship Id="rId8" Type="http://schemas.openxmlformats.org/officeDocument/2006/relationships/image" Target="../media/image8.png"  /><Relationship Id="rId9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2" Type="http://schemas.openxmlformats.org/officeDocument/2006/relationships/image" Target="../media/image9.png"  /><Relationship Id="rId3" Type="http://schemas.openxmlformats.org/officeDocument/2006/relationships/hyperlink" Target="http://www.free-powerpoint-templates-design.com/free-powerpoint-templates-design" TargetMode="External"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1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13.png"  /><Relationship Id="rId11" Type="http://schemas.openxmlformats.org/officeDocument/2006/relationships/image" Target="../media/image13.png"  /><Relationship Id="rId12" Type="http://schemas.openxmlformats.org/officeDocument/2006/relationships/image" Target="../media/image13.png"  /><Relationship Id="rId13" Type="http://schemas.openxmlformats.org/officeDocument/2006/relationships/hyperlink" Target="http://www.free-powerpoint-templates-design.com/free-powerpoint-templates-design" TargetMode="External" /><Relationship Id="rId14" Type="http://schemas.openxmlformats.org/officeDocument/2006/relationships/image" Target="../media/image16.png"  /><Relationship Id="rId15" Type="http://schemas.openxmlformats.org/officeDocument/2006/relationships/image" Target="../media/image17.png"  /><Relationship Id="rId16" Type="http://schemas.openxmlformats.org/officeDocument/2006/relationships/image" Target="../media/image14.png"  /><Relationship Id="rId2" Type="http://schemas.openxmlformats.org/officeDocument/2006/relationships/image" Target="../media/image9.png"  /><Relationship Id="rId3" Type="http://schemas.openxmlformats.org/officeDocument/2006/relationships/image" Target="../media/image15.jpeg"  /><Relationship Id="rId4" Type="http://schemas.openxmlformats.org/officeDocument/2006/relationships/image" Target="../media/image15.jpeg"  /><Relationship Id="rId5" Type="http://schemas.openxmlformats.org/officeDocument/2006/relationships/image" Target="../media/image13.png"  /><Relationship Id="rId6" Type="http://schemas.openxmlformats.org/officeDocument/2006/relationships/image" Target="../media/image13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13" Type="http://schemas.openxmlformats.org/officeDocument/2006/relationships/image" Target="../media/image13.png"  /><Relationship Id="rId14" Type="http://schemas.openxmlformats.org/officeDocument/2006/relationships/image" Target="../media/image13.png"  /><Relationship Id="rId15" Type="http://schemas.openxmlformats.org/officeDocument/2006/relationships/image" Target="../media/image13.png"  /><Relationship Id="rId16" Type="http://schemas.openxmlformats.org/officeDocument/2006/relationships/image" Target="../media/image13.png"  /><Relationship Id="rId17" Type="http://schemas.openxmlformats.org/officeDocument/2006/relationships/image" Target="../media/image13.png"  /><Relationship Id="rId18" Type="http://schemas.openxmlformats.org/officeDocument/2006/relationships/image" Target="../media/image13.png"  /><Relationship Id="rId19" Type="http://schemas.openxmlformats.org/officeDocument/2006/relationships/image" Target="../media/image13.png"  /><Relationship Id="rId2" Type="http://schemas.openxmlformats.org/officeDocument/2006/relationships/image" Target="../media/image9.png"  /><Relationship Id="rId20" Type="http://schemas.openxmlformats.org/officeDocument/2006/relationships/image" Target="../media/image13.png"  /><Relationship Id="rId21" Type="http://schemas.openxmlformats.org/officeDocument/2006/relationships/image" Target="../media/image13.png"  /><Relationship Id="rId22" Type="http://schemas.openxmlformats.org/officeDocument/2006/relationships/image" Target="../media/image13.png"  /><Relationship Id="rId23" Type="http://schemas.openxmlformats.org/officeDocument/2006/relationships/image" Target="../media/image13.png"  /><Relationship Id="rId24" Type="http://schemas.openxmlformats.org/officeDocument/2006/relationships/image" Target="../media/image13.png"  /><Relationship Id="rId25" Type="http://schemas.openxmlformats.org/officeDocument/2006/relationships/hyperlink" Target="http://www.free-powerpoint-templates-design.com/free-powerpoint-templates-design" TargetMode="External"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hyperlink" Target="http://www.free-powerpoint-templates-design.com/free-powerpoint-templates-design" TargetMode="External" /><Relationship Id="rId4" Type="http://schemas.openxmlformats.org/officeDocument/2006/relationships/image" Target="../media/image13.png"  /><Relationship Id="rId5" Type="http://schemas.openxmlformats.org/officeDocument/2006/relationships/image" Target="../media/image13.png"  /><Relationship Id="rId6" Type="http://schemas.openxmlformats.org/officeDocument/2006/relationships/image" Target="../media/image28.jpe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.png"  /><Relationship Id="rId11" Type="http://schemas.openxmlformats.org/officeDocument/2006/relationships/image" Target="../media/image14.png"  /><Relationship Id="rId12" Type="http://schemas.openxmlformats.org/officeDocument/2006/relationships/image" Target="../media/image29.png"  /><Relationship Id="rId13" Type="http://schemas.openxmlformats.org/officeDocument/2006/relationships/image" Target="../media/image30.png"  /><Relationship Id="rId14" Type="http://schemas.openxmlformats.org/officeDocument/2006/relationships/image" Target="../media/image31.png"  /><Relationship Id="rId15" Type="http://schemas.openxmlformats.org/officeDocument/2006/relationships/image" Target="../media/image29.png"  /><Relationship Id="rId16" Type="http://schemas.openxmlformats.org/officeDocument/2006/relationships/image" Target="../media/image32.png"  /><Relationship Id="rId17" Type="http://schemas.openxmlformats.org/officeDocument/2006/relationships/image" Target="../media/image29.png"  /><Relationship Id="rId18" Type="http://schemas.openxmlformats.org/officeDocument/2006/relationships/image" Target="../media/image29.png"  /><Relationship Id="rId19" Type="http://schemas.openxmlformats.org/officeDocument/2006/relationships/image" Target="../media/image29.png"  /><Relationship Id="rId2" Type="http://schemas.openxmlformats.org/officeDocument/2006/relationships/image" Target="../media/image9.png"  /><Relationship Id="rId20" Type="http://schemas.openxmlformats.org/officeDocument/2006/relationships/image" Target="../media/image29.png"  /><Relationship Id="rId21" Type="http://schemas.openxmlformats.org/officeDocument/2006/relationships/image" Target="../media/image29.png"  /><Relationship Id="rId22" Type="http://schemas.openxmlformats.org/officeDocument/2006/relationships/image" Target="../media/image29.png"  /><Relationship Id="rId3" Type="http://schemas.openxmlformats.org/officeDocument/2006/relationships/hyperlink" Target="http://www.free-powerpoint-templates-design.com/free-powerpoint-templates-design" TargetMode="External"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.png"  /><Relationship Id="rId11" Type="http://schemas.openxmlformats.org/officeDocument/2006/relationships/image" Target="../media/image14.png"  /><Relationship Id="rId12" Type="http://schemas.openxmlformats.org/officeDocument/2006/relationships/image" Target="../media/image13.png"  /><Relationship Id="rId13" Type="http://schemas.openxmlformats.org/officeDocument/2006/relationships/image" Target="../media/image13.png"  /><Relationship Id="rId14" Type="http://schemas.openxmlformats.org/officeDocument/2006/relationships/image" Target="../media/image13.png"  /><Relationship Id="rId15" Type="http://schemas.openxmlformats.org/officeDocument/2006/relationships/image" Target="../media/image13.png"  /><Relationship Id="rId16" Type="http://schemas.openxmlformats.org/officeDocument/2006/relationships/image" Target="../media/image29.png"  /><Relationship Id="rId17" Type="http://schemas.openxmlformats.org/officeDocument/2006/relationships/image" Target="../media/image29.png"  /><Relationship Id="rId18" Type="http://schemas.openxmlformats.org/officeDocument/2006/relationships/image" Target="../media/image36.png"  /><Relationship Id="rId19" Type="http://schemas.openxmlformats.org/officeDocument/2006/relationships/image" Target="../media/image36.png"  /><Relationship Id="rId2" Type="http://schemas.openxmlformats.org/officeDocument/2006/relationships/image" Target="../media/image9.png"  /><Relationship Id="rId20" Type="http://schemas.openxmlformats.org/officeDocument/2006/relationships/image" Target="../media/image36.png"  /><Relationship Id="rId21" Type="http://schemas.openxmlformats.org/officeDocument/2006/relationships/image" Target="../media/image29.png"  /><Relationship Id="rId22" Type="http://schemas.openxmlformats.org/officeDocument/2006/relationships/image" Target="../media/image29.png"  /><Relationship Id="rId3" Type="http://schemas.openxmlformats.org/officeDocument/2006/relationships/image" Target="../media/image33.png"  /><Relationship Id="rId4" Type="http://schemas.openxmlformats.org/officeDocument/2006/relationships/hyperlink" Target="http://www.free-powerpoint-templates-design.com/free-powerpoint-templates-design" TargetMode="External" /><Relationship Id="rId5" Type="http://schemas.openxmlformats.org/officeDocument/2006/relationships/image" Target="../media/image13.png"  /><Relationship Id="rId6" Type="http://schemas.openxmlformats.org/officeDocument/2006/relationships/image" Target="../media/image13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3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png"  /><Relationship Id="rId3" Type="http://schemas.openxmlformats.org/officeDocument/2006/relationships/image" Target="../media/image33.png"  /><Relationship Id="rId4" Type="http://schemas.openxmlformats.org/officeDocument/2006/relationships/hyperlink" Target="http://www.free-powerpoint-templates-design.com/free-powerpoint-templates-design" TargetMode="External" /><Relationship Id="rId5" Type="http://schemas.openxmlformats.org/officeDocument/2006/relationships/image" Target="../media/image13.png"  /><Relationship Id="rId6" Type="http://schemas.openxmlformats.org/officeDocument/2006/relationships/image" Target="../media/image13.png"  /><Relationship Id="rId7" Type="http://schemas.openxmlformats.org/officeDocument/2006/relationships/image" Target="../media/image13.png"  /><Relationship Id="rId8" Type="http://schemas.openxmlformats.org/officeDocument/2006/relationships/image" Target="../media/image13.png"  /><Relationship Id="rId9" Type="http://schemas.openxmlformats.org/officeDocument/2006/relationships/image" Target="../media/image3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81603" y="598220"/>
            <a:ext cx="4959619" cy="4775022"/>
          </a:xfrm>
          <a:prstGeom prst="rect">
            <a:avLst/>
          </a:prstGeom>
        </p:spPr>
      </p:pic>
      <p:sp>
        <p:nvSpPr>
          <p:cNvPr id="9" name="TextBox 20"/>
          <p:cNvSpPr txBox="1"/>
          <p:nvPr/>
        </p:nvSpPr>
        <p:spPr>
          <a:xfrm>
            <a:off x="1524000" y="5550408"/>
            <a:ext cx="9144000" cy="64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kumimoji="0" lang="en-US" altLang="ko-KR" sz="1400" b="1">
                <a:solidFill>
                  <a:schemeClr val="bg1">
                    <a:lumMod val="50000"/>
                  </a:schemeClr>
                </a:solidFill>
                <a:latin typeface="Arial"/>
                <a:ea typeface="Microsoft YaHei UI"/>
                <a:cs typeface="Arial"/>
              </a:rPr>
              <a:t>2 0 1 3 1 8 0 0 4 3</a:t>
            </a:r>
            <a:endParaRPr kumimoji="0" lang="en-US" altLang="ko-KR" sz="1400" b="1">
              <a:solidFill>
                <a:schemeClr val="bg1">
                  <a:lumMod val="50000"/>
                </a:schemeClr>
              </a:solidFill>
              <a:latin typeface="Arial"/>
              <a:ea typeface="Microsoft YaHei UI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endParaRPr kumimoji="0" lang="en-US" altLang="ko-KR" sz="800" b="1">
              <a:solidFill>
                <a:schemeClr val="bg1">
                  <a:lumMod val="50000"/>
                </a:schemeClr>
              </a:solidFill>
              <a:latin typeface="Arial"/>
              <a:ea typeface="Microsoft YaHei UI"/>
              <a:cs typeface="Arial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defRPr lang="ko-KR"/>
            </a:pPr>
            <a:r>
              <a:rPr kumimoji="0" lang="ko-KR" altLang="en-US" sz="1400">
                <a:solidFill>
                  <a:schemeClr val="bg1">
                    <a:lumMod val="50000"/>
                  </a:schemeClr>
                </a:solidFill>
                <a:latin typeface="Koverwatch"/>
                <a:ea typeface="Koverwatch"/>
                <a:cs typeface="Arial"/>
              </a:rPr>
              <a:t>최  우  진</a:t>
            </a:r>
            <a:endParaRPr kumimoji="0" lang="ko-KR" altLang="en-US" sz="1400">
              <a:solidFill>
                <a:schemeClr val="bg1">
                  <a:lumMod val="50000"/>
                </a:schemeClr>
              </a:solidFill>
              <a:latin typeface="Koverwatch"/>
              <a:ea typeface="Koverwatch"/>
              <a:cs typeface="Arial"/>
            </a:endParaRPr>
          </a:p>
        </p:txBody>
      </p:sp>
      <p:sp>
        <p:nvSpPr>
          <p:cNvPr id="11" name="Rounded Rectangle 18"/>
          <p:cNvSpPr/>
          <p:nvPr/>
        </p:nvSpPr>
        <p:spPr>
          <a:xfrm>
            <a:off x="5548503" y="5904315"/>
            <a:ext cx="1080135" cy="2736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5875" algn="ctr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solidFill>
                <a:schemeClr val="tx1"/>
              </a:solidFill>
              <a:latin typeface="Arial"/>
              <a:ea typeface="Microsoft YaHei UI"/>
              <a:cs typeface="Arial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7394" y="1052703"/>
            <a:ext cx="2817212" cy="2817212"/>
          </a:xfrm>
          <a:prstGeom prst="rect">
            <a:avLst/>
          </a:prstGeom>
        </p:spPr>
      </p:pic>
      <p:sp>
        <p:nvSpPr>
          <p:cNvPr id="12" name="TextBox 1"/>
          <p:cNvSpPr txBox="1">
            <a:spLocks noChangeArrowheads="1"/>
          </p:cNvSpPr>
          <p:nvPr/>
        </p:nvSpPr>
        <p:spPr>
          <a:xfrm>
            <a:off x="1560576" y="4653153"/>
            <a:ext cx="9144000" cy="6248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Agency FB"/>
                <a:ea typeface="Microsoft YaHei UI"/>
                <a:cs typeface="Arial"/>
              </a:rPr>
              <a:t>Air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Agency FB"/>
                <a:ea typeface="Microsoft YaHei UI"/>
                <a:cs typeface="Arial"/>
              </a:rPr>
              <a:t>.</a:t>
            </a:r>
            <a:endParaRPr lang="ko-KR" altLang="en-US" sz="3500">
              <a:solidFill>
                <a:schemeClr val="bg1">
                  <a:lumMod val="30000"/>
                </a:schemeClr>
              </a:solidFill>
              <a:latin typeface="Agency FB"/>
              <a:ea typeface="Microsoft YaHei UI"/>
              <a:cs typeface="Arial"/>
            </a:endParaRPr>
          </a:p>
        </p:txBody>
      </p:sp>
      <p:sp>
        <p:nvSpPr>
          <p:cNvPr id="18" name="TextBox 6">
            <a:hlinkClick r:id="rId5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accent2"/>
                </a:solidFill>
                <a:latin typeface="Arial"/>
                <a:ea typeface="+mn-ea"/>
                <a:cs typeface="Arial"/>
              </a:rPr>
              <a:t>Korea</a:t>
            </a:r>
            <a:r>
              <a:rPr lang="en-US" altLang="ko-KR" sz="1100">
                <a:solidFill>
                  <a:schemeClr val="accent3">
                    <a:lumMod val="20000"/>
                    <a:lumOff val="80000"/>
                  </a:schemeClr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Arial"/>
                <a:ea typeface="+mn-ea"/>
                <a:cs typeface="Arial"/>
              </a:rPr>
              <a:t>Polytechnic</a:t>
            </a:r>
            <a:r>
              <a:rPr lang="en-US" altLang="ko-KR" sz="1100">
                <a:solidFill>
                  <a:schemeClr val="accent3">
                    <a:lumMod val="20000"/>
                    <a:lumOff val="80000"/>
                  </a:schemeClr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University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8" name="직사각형 21"/>
          <p:cNvSpPr/>
          <p:nvPr/>
        </p:nvSpPr>
        <p:spPr>
          <a:xfrm>
            <a:off x="2648549" y="4376990"/>
            <a:ext cx="2845360" cy="4407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300" b="1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</a:rPr>
              <a:t>VISUAL STUDIO 2017</a:t>
            </a:r>
            <a:endParaRPr lang="en-US" altLang="ko-KR" sz="2300" b="1">
              <a:solidFill>
                <a:schemeClr val="bg1">
                  <a:lumMod val="30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29" name="직사각형 21"/>
          <p:cNvSpPr/>
          <p:nvPr/>
        </p:nvSpPr>
        <p:spPr>
          <a:xfrm>
            <a:off x="6851090" y="4376990"/>
            <a:ext cx="2845360" cy="4407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2300" b="1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</a:rPr>
              <a:t>PHOTOSHOP CS6</a:t>
            </a:r>
            <a:endParaRPr lang="en-US" altLang="ko-KR" sz="2300" b="1">
              <a:solidFill>
                <a:schemeClr val="bg1">
                  <a:lumMod val="30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30" name="제목 1"/>
          <p:cNvSpPr/>
          <p:nvPr/>
        </p:nvSpPr>
        <p:spPr>
          <a:xfrm>
            <a:off x="609599" y="116586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72065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4400" b="0" i="0" u="none" strike="noStrike" kern="1200" cap="none" normalizeH="0" mc:Ignorable="hp" hp:hslEmbossed="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+mj-ea"/>
                <a:cs typeface="+mj-cs"/>
              </a:rPr>
              <a:t>DEVELOPMENT TOOL</a:t>
            </a:r>
            <a:endParaRPr xmlns:mc="http://schemas.openxmlformats.org/markup-compatibility/2006" xmlns:hp="http://schemas.haansoft.com/office/presentation/8.0" kumimoji="0" lang="en-US" altLang="ko-KR" sz="4400" b="0" i="0" u="none" strike="noStrike" kern="1200" cap="none" normalizeH="0" mc:Ignorable="hp" hp:hslEmbossed="0">
              <a:solidFill>
                <a:schemeClr val="tx2">
                  <a:lumMod val="80000"/>
                  <a:lumOff val="20000"/>
                </a:schemeClr>
              </a:solidFill>
              <a:latin typeface="Agency FB"/>
              <a:ea typeface="+mj-ea"/>
              <a:cs typeface="+mj-cs"/>
            </a:endParaRPr>
          </a:p>
        </p:txBody>
      </p:sp>
      <p:sp>
        <p:nvSpPr>
          <p:cNvPr id="31" name="TextBox 6">
            <a:hlinkClick r:id="rId3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86138" y="2003734"/>
            <a:ext cx="2284202" cy="2284202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139411" y="2218607"/>
            <a:ext cx="1863635" cy="1854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3" name="TextBox 6">
            <a:hlinkClick r:id="rId3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4" name="제목 1"/>
          <p:cNvSpPr/>
          <p:nvPr/>
        </p:nvSpPr>
        <p:spPr>
          <a:xfrm>
            <a:off x="609599" y="116586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676318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4400" b="0" i="0" u="none" strike="noStrike" kern="1200" cap="none" normalizeH="0" mc:Ignorable="hp" hp:hslEmbossed="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+mj-ea"/>
                <a:cs typeface="+mj-cs"/>
              </a:rPr>
              <a:t>DEVELOPMENT SCALE</a:t>
            </a:r>
            <a:endParaRPr xmlns:mc="http://schemas.openxmlformats.org/markup-compatibility/2006" xmlns:hp="http://schemas.haansoft.com/office/presentation/8.0" kumimoji="0" lang="en-US" altLang="ko-KR" sz="4400" b="0" i="0" u="none" strike="noStrike" kern="1200" cap="none" normalizeH="0" mc:Ignorable="hp" hp:hslEmbossed="0">
              <a:solidFill>
                <a:schemeClr val="tx2">
                  <a:lumMod val="80000"/>
                  <a:lumOff val="20000"/>
                </a:schemeClr>
              </a:solidFill>
              <a:latin typeface="Agency FB"/>
              <a:ea typeface="+mj-ea"/>
              <a:cs typeface="+mj-cs"/>
            </a:endParaRPr>
          </a:p>
        </p:txBody>
      </p:sp>
      <p:graphicFrame>
        <p:nvGraphicFramePr>
          <p:cNvPr id="35" name="내용 개체 틀 4"/>
          <p:cNvGraphicFramePr>
            <a:graphicFrameLocks noGrp="1"/>
          </p:cNvGraphicFramePr>
          <p:nvPr>
            <p:ph idx="1"/>
          </p:nvPr>
        </p:nvGraphicFramePr>
        <p:xfrm>
          <a:off x="1469698" y="1302081"/>
          <a:ext cx="9252603" cy="4552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07155"/>
                <a:gridCol w="3456758"/>
                <a:gridCol w="3688690"/>
              </a:tblGrid>
              <a:tr h="56905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0">
                          <a:solidFill>
                            <a:schemeClr val="accent2"/>
                          </a:solidFill>
                          <a:latin typeface="Koverwatch"/>
                          <a:ea typeface="Koverwatch"/>
                        </a:rPr>
                        <a:t>주요 요소</a:t>
                      </a:r>
                      <a:endParaRPr lang="ko-KR" altLang="en-US" sz="2000" b="0">
                        <a:solidFill>
                          <a:schemeClr val="accent2"/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0">
                          <a:solidFill>
                            <a:schemeClr val="accent2"/>
                          </a:solidFill>
                          <a:latin typeface="Koverwatch"/>
                          <a:ea typeface="Koverwatch"/>
                        </a:rPr>
                        <a:t>최소범위</a:t>
                      </a:r>
                      <a:endParaRPr lang="ko-KR" altLang="en-US" sz="2000" b="0">
                        <a:solidFill>
                          <a:schemeClr val="accent2"/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 b="0">
                          <a:solidFill>
                            <a:schemeClr val="accent2"/>
                          </a:solidFill>
                          <a:latin typeface="Koverwatch"/>
                          <a:ea typeface="Koverwatch"/>
                        </a:rPr>
                        <a:t>추가범위</a:t>
                      </a:r>
                      <a:endParaRPr lang="ko-KR" altLang="en-US" sz="2000" b="0">
                        <a:solidFill>
                          <a:schemeClr val="accent2"/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6905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</a:rPr>
                        <a:t>컨트롤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accent1">
                              <a:lumMod val="80000"/>
                              <a:lumOff val="2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비행기 날리기, 힘 가하기</a:t>
                      </a:r>
                      <a:endParaRPr lang="ko-KR" altLang="en-US" sz="2000">
                        <a:solidFill>
                          <a:schemeClr val="accent1">
                            <a:lumMod val="80000"/>
                            <a:lumOff val="2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algn="ctr" latinLnBrk="1">
                        <a:defRPr lang="ko-KR" altLang="en-US"/>
                      </a:pPr>
                      <a:endParaRPr lang="en-US" altLang="ko-KR">
                        <a:latin typeface="Arial Unicode MS"/>
                        <a:ea typeface="Arial Unicode MS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6905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</a:rPr>
                        <a:t>아이템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accent1">
                              <a:lumMod val="80000"/>
                              <a:lumOff val="2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공기저항력, 공기통</a:t>
                      </a:r>
                      <a:endParaRPr lang="ko-KR" altLang="en-US" sz="2000">
                        <a:solidFill>
                          <a:schemeClr val="accent1">
                            <a:lumMod val="80000"/>
                            <a:lumOff val="2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화폐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  <a:tr h="56905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적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accent1">
                              <a:lumMod val="80000"/>
                              <a:lumOff val="2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벽, 공기 저항력, 바람</a:t>
                      </a:r>
                      <a:endParaRPr lang="ko-KR" altLang="en-US" sz="2000">
                        <a:solidFill>
                          <a:schemeClr val="accent1">
                            <a:lumMod val="80000"/>
                            <a:lumOff val="2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</a:tcPr>
                </a:tc>
              </a:tr>
              <a:tr h="56905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</a:rPr>
                        <a:t>난이도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산소통의 산소를 필요할때만 사용하여 최대한 멀리 비행해야함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6905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</a:rPr>
                        <a:t>게임기능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accent1">
                              <a:lumMod val="80000"/>
                              <a:lumOff val="2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산소 및 공기 저항력 수치</a:t>
                      </a: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, 현재 속도 표시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indent="0" algn="ctr" defTabSz="858145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상점, 랭킹 시스템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</a:tr>
              <a:tr h="56905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</a:rPr>
                        <a:t>사운드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산소 사용 사운드</a:t>
                      </a:r>
                      <a:r>
                        <a:rPr lang="en-US" altLang="ko-KR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, </a:t>
                      </a: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아이템획득 사운드</a:t>
                      </a:r>
                      <a:r>
                        <a:rPr lang="en-US" altLang="ko-KR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, </a:t>
                      </a: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배경음악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6905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</a:rPr>
                        <a:t>애니메이션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2000">
                          <a:solidFill>
                            <a:schemeClr val="bg1">
                              <a:lumMod val="30000"/>
                            </a:schemeClr>
                          </a:solidFill>
                          <a:latin typeface="Koverwatch"/>
                          <a:ea typeface="Koverwatch"/>
                          <a:cs typeface="Arial Unicode MS"/>
                        </a:rPr>
                        <a:t>비행기, 아이템</a:t>
                      </a:r>
                      <a:endParaRPr lang="ko-KR" altLang="en-US" sz="2000">
                        <a:solidFill>
                          <a:schemeClr val="bg1">
                            <a:lumMod val="30000"/>
                          </a:schemeClr>
                        </a:solidFill>
                        <a:latin typeface="Koverwatch"/>
                        <a:ea typeface="Koverwatch"/>
                        <a:cs typeface="Arial Unicode MS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4" name="제목 1"/>
          <p:cNvSpPr/>
          <p:nvPr/>
        </p:nvSpPr>
        <p:spPr>
          <a:xfrm>
            <a:off x="609599" y="116586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676318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+mj-ea"/>
                <a:cs typeface="+mj-cs"/>
              </a:rPr>
              <a:t>DEVELOPMENT PERIOD</a:t>
            </a:r>
            <a:endPara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<a:solidFill>
                <a:schemeClr val="tx2">
                  <a:lumMod val="80000"/>
                  <a:lumOff val="20000"/>
                </a:schemeClr>
              </a:solidFill>
              <a:latin typeface="Agency FB"/>
              <a:ea typeface="+mj-ea"/>
              <a:cs typeface="+mj-cs"/>
            </a:endParaRPr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1667" y="2125605"/>
            <a:ext cx="1159377" cy="1159377"/>
          </a:xfrm>
          <a:prstGeom prst="rect">
            <a:avLst/>
          </a:prstGeom>
        </p:spPr>
      </p:pic>
      <p:sp>
        <p:nvSpPr>
          <p:cNvPr id="59" name="직사각형 42"/>
          <p:cNvSpPr/>
          <p:nvPr/>
        </p:nvSpPr>
        <p:spPr>
          <a:xfrm>
            <a:off x="1656070" y="4082036"/>
            <a:ext cx="2423678" cy="114528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defRPr lang="ko-KR" altLang="en-US"/>
            </a:pPr>
            <a:r>
              <a:rPr lang="en-US" altLang="ko-KR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1</a:t>
            </a: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.</a:t>
            </a:r>
            <a:r>
              <a:rPr lang="en-US" altLang="ko-KR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 </a:t>
            </a: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기획</a:t>
            </a:r>
            <a:endParaRPr lang="ko-KR" altLang="en-US" sz="23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>
              <a:defRPr lang="ko-KR" altLang="en-US"/>
            </a:pP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2.</a:t>
            </a:r>
            <a:r>
              <a:rPr lang="en-US" altLang="ko-KR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 </a:t>
            </a: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리소스 수집</a:t>
            </a:r>
            <a:endParaRPr lang="ko-KR" altLang="en-US" sz="23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>
              <a:defRPr lang="ko-KR" altLang="en-US"/>
            </a:pP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3.</a:t>
            </a:r>
            <a:r>
              <a:rPr lang="en-US" altLang="ko-KR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 </a:t>
            </a: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이동 및 조작 구현</a:t>
            </a:r>
            <a:endParaRPr lang="ko-KR" altLang="en-US" sz="23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sp>
        <p:nvSpPr>
          <p:cNvPr id="60" name="직사각형 42"/>
          <p:cNvSpPr/>
          <p:nvPr/>
        </p:nvSpPr>
        <p:spPr>
          <a:xfrm>
            <a:off x="4583811" y="4082036"/>
            <a:ext cx="1671226" cy="114528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defRPr lang="ko-KR" altLang="en-US"/>
            </a:pPr>
            <a:r>
              <a:rPr lang="en-US" altLang="ko-KR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4</a:t>
            </a: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. 아이템 추가</a:t>
            </a:r>
            <a:endParaRPr lang="ko-KR" altLang="en-US" sz="23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>
              <a:defRPr lang="ko-KR" altLang="en-US"/>
            </a:pP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5. 장애물 추가</a:t>
            </a:r>
            <a:endParaRPr lang="ko-KR" altLang="en-US" sz="23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>
              <a:defRPr lang="ko-KR" altLang="en-US"/>
            </a:pP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6.</a:t>
            </a:r>
            <a:r>
              <a:rPr lang="en-US" altLang="ko-KR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 UI</a:t>
            </a: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 제작</a:t>
            </a:r>
            <a:endParaRPr lang="ko-KR" altLang="en-US" sz="23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sp>
        <p:nvSpPr>
          <p:cNvPr id="61" name="직사각형 42"/>
          <p:cNvSpPr/>
          <p:nvPr/>
        </p:nvSpPr>
        <p:spPr>
          <a:xfrm>
            <a:off x="6514064" y="4082036"/>
            <a:ext cx="1700285" cy="148818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defRPr lang="ko-KR" altLang="en-US"/>
            </a:pP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7. 상점 기능 추가</a:t>
            </a:r>
            <a:endParaRPr lang="ko-KR" altLang="en-US" sz="23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>
              <a:defRPr lang="ko-KR" altLang="en-US"/>
            </a:pPr>
            <a:r>
              <a:rPr lang="en-US" altLang="ko-KR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8</a:t>
            </a: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. 랭킹 기능 추가</a:t>
            </a:r>
            <a:endParaRPr lang="ko-KR" altLang="en-US" sz="23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>
              <a:defRPr lang="ko-KR" altLang="en-US"/>
            </a:pPr>
            <a:r>
              <a:rPr lang="en-US" altLang="ko-KR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9</a:t>
            </a: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.</a:t>
            </a:r>
            <a:r>
              <a:rPr lang="en-US" altLang="ko-KR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 </a:t>
            </a: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시작 화면 추가</a:t>
            </a:r>
            <a:endParaRPr lang="ko-KR" altLang="en-US" sz="23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>
              <a:defRPr lang="ko-KR" altLang="en-US"/>
            </a:pPr>
            <a:r>
              <a:rPr lang="en-US" altLang="ko-KR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10</a:t>
            </a: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.</a:t>
            </a:r>
            <a:r>
              <a:rPr lang="en-US" altLang="ko-KR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 </a:t>
            </a: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사운드추가</a:t>
            </a:r>
            <a:endParaRPr lang="ko-KR" altLang="en-US" sz="23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sp>
        <p:nvSpPr>
          <p:cNvPr id="62" name="직사각형 42"/>
          <p:cNvSpPr/>
          <p:nvPr/>
        </p:nvSpPr>
        <p:spPr>
          <a:xfrm>
            <a:off x="8896302" y="4082969"/>
            <a:ext cx="2492384" cy="43950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>
              <a:defRPr lang="ko-KR" altLang="en-US"/>
            </a:pPr>
            <a:r>
              <a:rPr lang="ko-KR" altLang="en-US" sz="23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11. 발표 및 릴리즈</a:t>
            </a:r>
            <a:endParaRPr lang="ko-KR" altLang="en-US" sz="23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pic>
        <p:nvPicPr>
          <p:cNvPr id="6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7334" y="3141345"/>
            <a:ext cx="420159" cy="940691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62584" y="3141345"/>
            <a:ext cx="420159" cy="940691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09954" y="3429000"/>
            <a:ext cx="2423677" cy="352390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23766" y="3429000"/>
            <a:ext cx="4378559" cy="352390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54322" y="3429000"/>
            <a:ext cx="1606236" cy="352390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7028" y="2125605"/>
            <a:ext cx="1159377" cy="1159377"/>
          </a:xfrm>
          <a:prstGeom prst="rect">
            <a:avLst/>
          </a:prstGeom>
        </p:spPr>
      </p:pic>
      <p:sp>
        <p:nvSpPr>
          <p:cNvPr id="75" name="직사각형 42"/>
          <p:cNvSpPr/>
          <p:nvPr/>
        </p:nvSpPr>
        <p:spPr>
          <a:xfrm>
            <a:off x="3161213" y="1551250"/>
            <a:ext cx="1700285" cy="4375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2300" b="0" cap="none" spc="0">
                <a:solidFill>
                  <a:schemeClr val="accent2"/>
                </a:solidFill>
                <a:latin typeface="Koverwatch"/>
                <a:ea typeface="Koverwatch"/>
              </a:rPr>
              <a:t>중간점검</a:t>
            </a:r>
            <a:endParaRPr lang="ko-KR" altLang="en-US" sz="2300" b="0" cap="none" spc="0">
              <a:solidFill>
                <a:schemeClr val="accent2"/>
              </a:solidFill>
              <a:latin typeface="Koverwatch"/>
              <a:ea typeface="Koverwatch"/>
            </a:endParaRPr>
          </a:p>
        </p:txBody>
      </p:sp>
      <p:sp>
        <p:nvSpPr>
          <p:cNvPr id="76" name="직사각형 42"/>
          <p:cNvSpPr/>
          <p:nvPr/>
        </p:nvSpPr>
        <p:spPr>
          <a:xfrm>
            <a:off x="7924156" y="1551250"/>
            <a:ext cx="1700286" cy="4375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2300" b="0" cap="none" spc="0">
                <a:solidFill>
                  <a:schemeClr val="accent2"/>
                </a:solidFill>
                <a:latin typeface="Koverwatch"/>
                <a:ea typeface="Koverwatch"/>
              </a:rPr>
              <a:t>최종점검</a:t>
            </a:r>
            <a:endParaRPr lang="ko-KR" altLang="en-US" sz="2300" b="0" cap="none" spc="0">
              <a:solidFill>
                <a:schemeClr val="accent2"/>
              </a:solidFill>
              <a:latin typeface="Koverwatch"/>
              <a:ea typeface="Koverwatch"/>
            </a:endParaRPr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33632" y="2348865"/>
            <a:ext cx="390133" cy="390133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71175" y="2348865"/>
            <a:ext cx="390133" cy="390133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84681" y="3448050"/>
            <a:ext cx="288036" cy="288036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30281" y="3453384"/>
            <a:ext cx="288036" cy="288036"/>
          </a:xfrm>
          <a:prstGeom prst="rect">
            <a:avLst/>
          </a:prstGeom>
        </p:spPr>
      </p:pic>
      <p:sp>
        <p:nvSpPr>
          <p:cNvPr id="84" name="직사각형 42"/>
          <p:cNvSpPr/>
          <p:nvPr/>
        </p:nvSpPr>
        <p:spPr>
          <a:xfrm>
            <a:off x="9826472" y="2705293"/>
            <a:ext cx="2492384" cy="3480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1700" b="0" cap="none" spc="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</a:rPr>
              <a:t>week 11</a:t>
            </a:r>
            <a:endParaRPr lang="en-US" altLang="ko-KR" sz="1700" b="0" cap="none" spc="0">
              <a:solidFill>
                <a:schemeClr val="bg1">
                  <a:lumMod val="30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85" name="직사각형 42"/>
          <p:cNvSpPr/>
          <p:nvPr/>
        </p:nvSpPr>
        <p:spPr>
          <a:xfrm>
            <a:off x="-268778" y="2705293"/>
            <a:ext cx="2492384" cy="3480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en-US" altLang="ko-KR" sz="1700" b="0" cap="none" spc="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</a:rPr>
              <a:t>week 1</a:t>
            </a:r>
            <a:endParaRPr lang="en-US" altLang="ko-KR" sz="1700" b="0" cap="none" spc="0">
              <a:solidFill>
                <a:schemeClr val="bg1">
                  <a:lumMod val="30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86" name="TextBox 6">
            <a:hlinkClick r:id="rId8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2" name="TextBox 1"/>
          <p:cNvSpPr txBox="1">
            <a:spLocks noChangeArrowheads="1"/>
          </p:cNvSpPr>
          <p:nvPr/>
        </p:nvSpPr>
        <p:spPr>
          <a:xfrm>
            <a:off x="1524000" y="4653153"/>
            <a:ext cx="9144000" cy="62484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en-US" altLang="ko-KR" sz="3500">
              <a:solidFill>
                <a:schemeClr val="bg1">
                  <a:lumMod val="30000"/>
                </a:schemeClr>
              </a:solidFill>
              <a:latin typeface="Arial"/>
              <a:ea typeface="Microsoft YaHei UI"/>
              <a:cs typeface="Arial"/>
            </a:endParaRPr>
          </a:p>
        </p:txBody>
      </p:sp>
      <p:sp>
        <p:nvSpPr>
          <p:cNvPr id="20" name="TextBox 6">
            <a:hlinkClick r:id="rId3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1" name="제목 1"/>
          <p:cNvSpPr/>
          <p:nvPr/>
        </p:nvSpPr>
        <p:spPr>
          <a:xfrm>
            <a:off x="609601" y="2790063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655184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4400" i="0" u="none" strike="noStrike" kern="1200" cap="none" normalizeH="0" mc:Ignorable="hp" hp:hslEmbossed="0">
                <a:solidFill>
                  <a:schemeClr val="bg1">
                    <a:lumMod val="30000"/>
                  </a:schemeClr>
                </a:solidFill>
                <a:latin typeface="Agency FB"/>
                <a:ea typeface="+mj-ea"/>
                <a:cs typeface="+mj-cs"/>
              </a:rPr>
              <a:t>THANK</a:t>
            </a:r>
            <a:r>
              <a:rPr xmlns:mc="http://schemas.openxmlformats.org/markup-compatibility/2006" xmlns:hp="http://schemas.haansoft.com/office/presentation/8.0" kumimoji="0" lang="ko-KR" altLang="en-US" sz="4400" i="0" u="none" strike="noStrike" kern="1200" cap="none" normalizeH="0" mc:Ignorable="hp" hp:hslEmbossed="0">
                <a:solidFill>
                  <a:schemeClr val="bg1">
                    <a:lumMod val="30000"/>
                  </a:schemeClr>
                </a:solidFill>
                <a:latin typeface="Agency FB"/>
                <a:ea typeface="+mj-ea"/>
                <a:cs typeface="+mj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4400" i="0" u="none" strike="noStrike" kern="1200" cap="none" normalizeH="0" mc:Ignorable="hp" hp:hslEmbossed="0">
                <a:solidFill>
                  <a:schemeClr val="bg1">
                    <a:lumMod val="30000"/>
                  </a:schemeClr>
                </a:solidFill>
                <a:latin typeface="Agency FB"/>
                <a:ea typeface="+mj-ea"/>
                <a:cs typeface="+mj-cs"/>
              </a:rPr>
              <a:t>YOU.</a:t>
            </a:r>
            <a:endParaRPr xmlns:mc="http://schemas.openxmlformats.org/markup-compatibility/2006" xmlns:hp="http://schemas.haansoft.com/office/presentation/8.0" kumimoji="0" lang="en-US" altLang="ko-KR" sz="4400" i="0" u="none" strike="noStrike" kern="1200" cap="none" normalizeH="0" mc:Ignorable="hp" hp:hslEmbossed="0">
              <a:solidFill>
                <a:schemeClr val="bg1">
                  <a:lumMod val="30000"/>
                </a:schemeClr>
              </a:solidFill>
              <a:latin typeface="Agency FB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3" name="직사각형 20"/>
          <p:cNvSpPr/>
          <p:nvPr/>
        </p:nvSpPr>
        <p:spPr>
          <a:xfrm>
            <a:off x="5124854" y="3337947"/>
            <a:ext cx="1979272" cy="4711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solidFill>
                  <a:schemeClr val="accent2"/>
                </a:solidFill>
                <a:latin typeface="Koverwatch"/>
                <a:ea typeface="Koverwatch"/>
              </a:rPr>
              <a:t>화면 구성</a:t>
            </a:r>
            <a:endParaRPr lang="ko-KR" altLang="en-US" sz="2500">
              <a:solidFill>
                <a:schemeClr val="accent2"/>
              </a:solidFill>
              <a:latin typeface="Koverwatch"/>
              <a:ea typeface="Koverwatch"/>
            </a:endParaRPr>
          </a:p>
        </p:txBody>
      </p:sp>
      <p:sp>
        <p:nvSpPr>
          <p:cNvPr id="24" name="직사각형 21"/>
          <p:cNvSpPr/>
          <p:nvPr/>
        </p:nvSpPr>
        <p:spPr>
          <a:xfrm>
            <a:off x="5124854" y="3948945"/>
            <a:ext cx="1979272" cy="14042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220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타이틀 화면</a:t>
            </a:r>
            <a:endParaRPr lang="ko-KR" altLang="en-US" sz="220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endParaRPr lang="ko-KR" altLang="en-US" sz="100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r>
              <a:rPr lang="ko-KR" altLang="en-US" sz="220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인게임 화면</a:t>
            </a:r>
            <a:endParaRPr lang="ko-KR" altLang="en-US" sz="220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endParaRPr lang="ko-KR" altLang="en-US" sz="100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r>
              <a:rPr lang="ko-KR" altLang="en-US" sz="220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상점, 랭킹 화면</a:t>
            </a:r>
            <a:endParaRPr lang="ko-KR" altLang="en-US" sz="220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38612" y="1668826"/>
            <a:ext cx="1549487" cy="1549487"/>
          </a:xfrm>
          <a:prstGeom prst="rect">
            <a:avLst/>
          </a:prstGeom>
        </p:spPr>
      </p:pic>
      <p:sp>
        <p:nvSpPr>
          <p:cNvPr id="21" name="직사각형 14"/>
          <p:cNvSpPr/>
          <p:nvPr/>
        </p:nvSpPr>
        <p:spPr>
          <a:xfrm>
            <a:off x="1449907" y="3337947"/>
            <a:ext cx="1979272" cy="4711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solidFill>
                  <a:schemeClr val="accent2"/>
                </a:solidFill>
                <a:latin typeface="Koverwatch"/>
                <a:ea typeface="Koverwatch"/>
              </a:rPr>
              <a:t>게임 소개</a:t>
            </a:r>
            <a:endParaRPr lang="en-US" altLang="ko-KR" sz="2500" b="0" cap="none" spc="0">
              <a:solidFill>
                <a:schemeClr val="accent2"/>
              </a:solidFill>
              <a:latin typeface="Koverwatch"/>
              <a:ea typeface="Koverwatch"/>
            </a:endParaRPr>
          </a:p>
        </p:txBody>
      </p:sp>
      <p:sp>
        <p:nvSpPr>
          <p:cNvPr id="22" name="직사각형 15"/>
          <p:cNvSpPr/>
          <p:nvPr/>
        </p:nvSpPr>
        <p:spPr>
          <a:xfrm>
            <a:off x="1449907" y="3948945"/>
            <a:ext cx="1979272" cy="14042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220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게임 컨셉</a:t>
            </a:r>
            <a:endParaRPr lang="ko-KR" altLang="en-US" sz="220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endParaRPr lang="ko-KR" altLang="en-US" sz="100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r>
              <a:rPr lang="ko-KR" altLang="en-US" sz="220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예상 흐름</a:t>
            </a:r>
            <a:endParaRPr lang="ko-KR" altLang="en-US" sz="220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endParaRPr lang="ko-KR" altLang="en-US" sz="100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r>
              <a:rPr lang="ko-KR" altLang="en-US" sz="22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재미 요소</a:t>
            </a:r>
            <a:endParaRPr lang="ko-KR" altLang="en-US" sz="22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28636" y="1634115"/>
            <a:ext cx="1549487" cy="1549487"/>
          </a:xfrm>
          <a:prstGeom prst="rect">
            <a:avLst/>
          </a:prstGeom>
        </p:spPr>
      </p:pic>
      <p:sp>
        <p:nvSpPr>
          <p:cNvPr id="25" name="직사각형 22"/>
          <p:cNvSpPr/>
          <p:nvPr/>
        </p:nvSpPr>
        <p:spPr>
          <a:xfrm>
            <a:off x="8616315" y="3337947"/>
            <a:ext cx="1979272" cy="4711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solidFill>
                  <a:schemeClr val="accent2"/>
                </a:solidFill>
                <a:latin typeface="Koverwatch"/>
                <a:ea typeface="Koverwatch"/>
              </a:rPr>
              <a:t>개발 과정</a:t>
            </a:r>
            <a:endParaRPr lang="ko-KR" altLang="en-US" sz="2500">
              <a:solidFill>
                <a:schemeClr val="accent2"/>
              </a:solidFill>
              <a:latin typeface="Koverwatch"/>
              <a:ea typeface="Koverwatch"/>
            </a:endParaRPr>
          </a:p>
        </p:txBody>
      </p:sp>
      <p:sp>
        <p:nvSpPr>
          <p:cNvPr id="26" name="직사각형 23"/>
          <p:cNvSpPr/>
          <p:nvPr/>
        </p:nvSpPr>
        <p:spPr>
          <a:xfrm>
            <a:off x="8643770" y="3948945"/>
            <a:ext cx="1979272" cy="140322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22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개발 툴</a:t>
            </a:r>
            <a:endParaRPr lang="ko-KR" altLang="en-US" sz="22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endParaRPr lang="ko-KR" altLang="en-US" sz="10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r>
              <a:rPr lang="ko-KR" altLang="en-US" sz="220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개발 범위</a:t>
            </a:r>
            <a:endParaRPr lang="ko-KR" altLang="en-US" sz="220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endParaRPr lang="ko-KR" altLang="en-US" sz="10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  <a:p>
            <a:pPr algn="ctr">
              <a:defRPr lang="ko-KR" altLang="en-US"/>
            </a:pPr>
            <a:r>
              <a:rPr lang="ko-KR" altLang="en-US" sz="220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개발 기간</a:t>
            </a:r>
            <a:endParaRPr lang="ko-KR" altLang="en-US" sz="220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894826" y="1634115"/>
            <a:ext cx="1549487" cy="1549487"/>
          </a:xfrm>
          <a:prstGeom prst="rect">
            <a:avLst/>
          </a:prstGeom>
        </p:spPr>
      </p:pic>
      <p:grpSp>
        <p:nvGrpSpPr>
          <p:cNvPr id="45" name=""/>
          <p:cNvGrpSpPr/>
          <p:nvPr/>
        </p:nvGrpSpPr>
        <p:grpSpPr>
          <a:xfrm rot="0">
            <a:off x="8008238" y="1268730"/>
            <a:ext cx="3200400" cy="4608588"/>
            <a:chOff x="977365" y="1412444"/>
            <a:chExt cx="3200400" cy="4608588"/>
          </a:xfrm>
        </p:grpSpPr>
        <p:pic>
          <p:nvPicPr>
            <p:cNvPr id="41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77365" y="5877306"/>
              <a:ext cx="3048000" cy="56007"/>
            </a:xfrm>
            <a:prstGeom prst="rect">
              <a:avLst/>
            </a:prstGeom>
          </p:spPr>
        </p:pic>
        <p:pic>
          <p:nvPicPr>
            <p:cNvPr id="42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29765" y="1500758"/>
              <a:ext cx="3048000" cy="56007"/>
            </a:xfrm>
            <a:prstGeom prst="rect">
              <a:avLst/>
            </a:prstGeom>
          </p:spPr>
        </p:pic>
        <p:pic>
          <p:nvPicPr>
            <p:cNvPr id="43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16225122">
              <a:off x="-1099886" y="3658818"/>
              <a:ext cx="4576848" cy="84100"/>
            </a:xfrm>
            <a:prstGeom prst="rect">
              <a:avLst/>
            </a:prstGeom>
          </p:spPr>
        </p:pic>
        <p:pic>
          <p:nvPicPr>
            <p:cNvPr id="44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5431756">
              <a:off x="1678169" y="3690558"/>
              <a:ext cx="4576848" cy="84100"/>
            </a:xfrm>
            <a:prstGeom prst="rect">
              <a:avLst/>
            </a:prstGeom>
          </p:spPr>
        </p:pic>
      </p:grpSp>
      <p:grpSp>
        <p:nvGrpSpPr>
          <p:cNvPr id="46" name=""/>
          <p:cNvGrpSpPr/>
          <p:nvPr/>
        </p:nvGrpSpPr>
        <p:grpSpPr>
          <a:xfrm rot="0">
            <a:off x="4495800" y="1284600"/>
            <a:ext cx="3200400" cy="4608588"/>
            <a:chOff x="977365" y="1412444"/>
            <a:chExt cx="3200400" cy="4608588"/>
          </a:xfrm>
        </p:grpSpPr>
        <p:pic>
          <p:nvPicPr>
            <p:cNvPr id="47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77365" y="5877306"/>
              <a:ext cx="3048000" cy="56007"/>
            </a:xfrm>
            <a:prstGeom prst="rect">
              <a:avLst/>
            </a:prstGeom>
          </p:spPr>
        </p:pic>
        <p:pic>
          <p:nvPicPr>
            <p:cNvPr id="48" name="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29765" y="1500758"/>
              <a:ext cx="3048000" cy="56007"/>
            </a:xfrm>
            <a:prstGeom prst="rect">
              <a:avLst/>
            </a:prstGeom>
          </p:spPr>
        </p:pic>
        <p:pic>
          <p:nvPicPr>
            <p:cNvPr id="49" name="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6225122">
              <a:off x="-1099886" y="3658818"/>
              <a:ext cx="4576848" cy="84100"/>
            </a:xfrm>
            <a:prstGeom prst="rect">
              <a:avLst/>
            </a:prstGeom>
          </p:spPr>
        </p:pic>
        <p:pic>
          <p:nvPicPr>
            <p:cNvPr id="50" name="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5431756">
              <a:off x="1678169" y="3690558"/>
              <a:ext cx="4576848" cy="84100"/>
            </a:xfrm>
            <a:prstGeom prst="rect">
              <a:avLst/>
            </a:prstGeom>
          </p:spPr>
        </p:pic>
      </p:grpSp>
      <p:grpSp>
        <p:nvGrpSpPr>
          <p:cNvPr id="51" name=""/>
          <p:cNvGrpSpPr/>
          <p:nvPr/>
        </p:nvGrpSpPr>
        <p:grpSpPr>
          <a:xfrm rot="0">
            <a:off x="839343" y="1284599"/>
            <a:ext cx="3200400" cy="4608588"/>
            <a:chOff x="977365" y="1412444"/>
            <a:chExt cx="3200400" cy="4608588"/>
          </a:xfrm>
        </p:grpSpPr>
        <p:pic>
          <p:nvPicPr>
            <p:cNvPr id="52" name="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977365" y="5877306"/>
              <a:ext cx="3048000" cy="56007"/>
            </a:xfrm>
            <a:prstGeom prst="rect">
              <a:avLst/>
            </a:prstGeom>
          </p:spPr>
        </p:pic>
        <p:pic>
          <p:nvPicPr>
            <p:cNvPr id="53" name="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29765" y="1500758"/>
              <a:ext cx="3048000" cy="56007"/>
            </a:xfrm>
            <a:prstGeom prst="rect">
              <a:avLst/>
            </a:prstGeom>
          </p:spPr>
        </p:pic>
        <p:pic>
          <p:nvPicPr>
            <p:cNvPr id="54" name="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16225122">
              <a:off x="-1099886" y="3658818"/>
              <a:ext cx="4576848" cy="84100"/>
            </a:xfrm>
            <a:prstGeom prst="rect">
              <a:avLst/>
            </a:prstGeom>
          </p:spPr>
        </p:pic>
        <p:pic>
          <p:nvPicPr>
            <p:cNvPr id="55" name="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 rot="5431756">
              <a:off x="1678169" y="3690558"/>
              <a:ext cx="4576848" cy="84100"/>
            </a:xfrm>
            <a:prstGeom prst="rect">
              <a:avLst/>
            </a:prstGeom>
          </p:spPr>
        </p:pic>
      </p:grpSp>
      <p:sp>
        <p:nvSpPr>
          <p:cNvPr id="65" name="TextBox 6">
            <a:hlinkClick r:id="rId18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6" name="제목 1"/>
          <p:cNvSpPr/>
          <p:nvPr/>
        </p:nvSpPr>
        <p:spPr>
          <a:xfrm>
            <a:off x="609599" y="116586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792667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+mj-ea"/>
                <a:cs typeface="+mj-cs"/>
              </a:rPr>
              <a:t>CONTENTS</a:t>
            </a:r>
            <a:endPara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<a:solidFill>
                <a:schemeClr val="tx2">
                  <a:lumMod val="80000"/>
                  <a:lumOff val="20000"/>
                </a:schemeClr>
              </a:solidFill>
              <a:latin typeface="Agency FB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7" name="TextBox 6">
            <a:hlinkClick r:id="rId3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51" name="내용 개체 틀 2"/>
          <p:cNvSpPr/>
          <p:nvPr/>
        </p:nvSpPr>
        <p:spPr>
          <a:xfrm>
            <a:off x="2013466" y="5632704"/>
            <a:ext cx="8165067" cy="5326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ctr" defTabSz="858145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700" i="0" u="none" strike="noStrike" kern="1200" cap="none" normalizeH="0" mc:Ignorable="hp" hp:hslEmbossed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자유롭게 비행하는 종이 비행기</a:t>
            </a:r>
            <a:endParaRPr xmlns:mc="http://schemas.openxmlformats.org/markup-compatibility/2006" xmlns:hp="http://schemas.haansoft.com/office/presentation/8.0" kumimoji="0" lang="ko-KR" altLang="en-US" sz="2700" i="0" u="none" strike="noStrike" kern="1200" cap="none" normalizeH="0" mc:Ignorable="hp" hp:hslEmbossed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75121" y="1316736"/>
            <a:ext cx="7881374" cy="3562072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75120" y="4005072"/>
            <a:ext cx="7881374" cy="873736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75121" y="4630627"/>
            <a:ext cx="7881374" cy="780605"/>
          </a:xfrm>
          <a:prstGeom prst="rect">
            <a:avLst/>
          </a:prstGeom>
        </p:spPr>
      </p:pic>
      <p:sp>
        <p:nvSpPr>
          <p:cNvPr id="61" name="제목 1"/>
          <p:cNvSpPr/>
          <p:nvPr/>
        </p:nvSpPr>
        <p:spPr>
          <a:xfrm>
            <a:off x="609599" y="116586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755804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+mj-ea"/>
                <a:cs typeface="+mj-cs"/>
              </a:rPr>
              <a:t>CONCEPT</a:t>
            </a:r>
            <a:endPara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<a:solidFill>
                <a:schemeClr val="tx2">
                  <a:lumMod val="80000"/>
                  <a:lumOff val="20000"/>
                </a:schemeClr>
              </a:solidFill>
              <a:latin typeface="Agency FB"/>
              <a:ea typeface="+mj-ea"/>
              <a:cs typeface="+mj-cs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19883" y="5374701"/>
            <a:ext cx="7952233" cy="73062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097024" y="1259586"/>
            <a:ext cx="7939229" cy="72942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16225122">
            <a:off x="46356" y="3340210"/>
            <a:ext cx="4257530" cy="78233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31756">
            <a:off x="7932604" y="3319697"/>
            <a:ext cx="4196805" cy="77117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810762" y="2420874"/>
            <a:ext cx="701040" cy="329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7878" y="1729359"/>
            <a:ext cx="5169381" cy="2880848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5863" y="1701164"/>
            <a:ext cx="5169381" cy="2880848"/>
          </a:xfrm>
          <a:prstGeom prst="rect">
            <a:avLst/>
          </a:prstGeom>
        </p:spPr>
      </p:pic>
      <p:sp>
        <p:nvSpPr>
          <p:cNvPr id="13" name="내용 개체 틀 2"/>
          <p:cNvSpPr/>
          <p:nvPr/>
        </p:nvSpPr>
        <p:spPr>
          <a:xfrm>
            <a:off x="754024" y="4984623"/>
            <a:ext cx="4527803" cy="5326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831328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700" i="0" u="none" strike="noStrike" kern="1200" cap="none" normalizeH="0" mc:Ignorable="hp" hp:hslEmbossed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마우스 클릭 후 드래그로 비행기를 던진다.</a:t>
            </a:r>
            <a:endParaRPr xmlns:mc="http://schemas.openxmlformats.org/markup-compatibility/2006" xmlns:hp="http://schemas.haansoft.com/office/presentation/8.0" kumimoji="0" lang="ko-KR" altLang="en-US" sz="2700" i="0" u="none" strike="noStrike" kern="1200" cap="none" normalizeH="0" mc:Ignorable="hp" hp:hslEmbossed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sp>
        <p:nvSpPr>
          <p:cNvPr id="14" name="제목 1"/>
          <p:cNvSpPr/>
          <p:nvPr/>
        </p:nvSpPr>
        <p:spPr>
          <a:xfrm>
            <a:off x="609599" y="116586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73218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+mj-ea"/>
                <a:cs typeface="+mj-cs"/>
              </a:rPr>
              <a:t>EXPECTATION</a:t>
            </a:r>
            <a:endPara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<a:solidFill>
                <a:schemeClr val="tx2">
                  <a:lumMod val="80000"/>
                  <a:lumOff val="20000"/>
                </a:schemeClr>
              </a:solidFill>
              <a:latin typeface="Agency FB"/>
              <a:ea typeface="+mj-ea"/>
              <a:cs typeface="+mj-cs"/>
            </a:endParaRPr>
          </a:p>
        </p:txBody>
      </p:sp>
      <p:sp>
        <p:nvSpPr>
          <p:cNvPr id="16" name="내용 개체 틀 2"/>
          <p:cNvSpPr/>
          <p:nvPr/>
        </p:nvSpPr>
        <p:spPr>
          <a:xfrm>
            <a:off x="6746783" y="4984623"/>
            <a:ext cx="4527803" cy="532638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805350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2700" i="0" u="none" strike="noStrike" kern="1200" cap="none" normalizeH="0" mc:Ignorable="hp" hp:hslEmbossed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마우스 클릭으로 비행기의 고도를 조정한다.</a:t>
            </a:r>
            <a:endParaRPr xmlns:mc="http://schemas.openxmlformats.org/markup-compatibility/2006" xmlns:hp="http://schemas.haansoft.com/office/presentation/8.0" kumimoji="0" lang="ko-KR" altLang="en-US" sz="2700" i="0" u="none" strike="noStrike" kern="1200" cap="none" normalizeH="0" mc:Ignorable="hp" hp:hslEmbossed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sp>
        <p:nvSpPr>
          <p:cNvPr id="29" name="내용 개체 틀 2"/>
          <p:cNvSpPr/>
          <p:nvPr/>
        </p:nvSpPr>
        <p:spPr>
          <a:xfrm>
            <a:off x="3745580" y="1987864"/>
            <a:ext cx="1865444" cy="41264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805350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normalizeH="0" mc:Ignorable="hp" hp:hslEmbossed="0">
                <a:solidFill>
                  <a:srgbClr val="000000"/>
                </a:solidFill>
                <a:latin typeface="Koverwatch"/>
                <a:ea typeface="Koverwatch"/>
              </a:rPr>
              <a:t>Getting Started..</a:t>
            </a:r>
            <a:endParaRPr xmlns:mc="http://schemas.openxmlformats.org/markup-compatibility/2006" xmlns:hp="http://schemas.haansoft.com/office/presentation/8.0" kumimoji="0" lang="en-US" altLang="ko-KR" sz="2000" i="0" u="none" strike="noStrike" kern="1200" cap="none" normalizeH="0" mc:Ignorable="hp" hp:hslEmbossed="0">
              <a:solidFill>
                <a:srgbClr val="000000"/>
              </a:solidFill>
              <a:latin typeface="Koverwatch"/>
              <a:ea typeface="Koverwatch"/>
            </a:endParaRPr>
          </a:p>
        </p:txBody>
      </p:sp>
      <p:sp>
        <p:nvSpPr>
          <p:cNvPr id="30" name="내용 개체 틀 2"/>
          <p:cNvSpPr/>
          <p:nvPr/>
        </p:nvSpPr>
        <p:spPr>
          <a:xfrm>
            <a:off x="3888890" y="2381637"/>
            <a:ext cx="1872234" cy="41264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780184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normalizeH="0" mc:Ignorable="hp" hp:hslEmbossed="0">
                <a:solidFill>
                  <a:srgbClr val="000000"/>
                </a:solidFill>
                <a:latin typeface="Koverwatch"/>
                <a:ea typeface="Koverwatch"/>
              </a:rPr>
              <a:t>1. pick it up</a:t>
            </a:r>
            <a:endParaRPr xmlns:mc="http://schemas.openxmlformats.org/markup-compatibility/2006" xmlns:hp="http://schemas.haansoft.com/office/presentation/8.0" kumimoji="0" lang="en-US" altLang="ko-KR" sz="2000" i="0" u="none" strike="noStrike" kern="1200" cap="none" normalizeH="0" mc:Ignorable="hp" hp:hslEmbossed="0">
              <a:solidFill>
                <a:srgbClr val="000000"/>
              </a:solidFill>
              <a:latin typeface="Koverwatch"/>
              <a:ea typeface="Koverwatch"/>
            </a:endParaRPr>
          </a:p>
        </p:txBody>
      </p:sp>
      <p:sp>
        <p:nvSpPr>
          <p:cNvPr id="31" name="내용 개체 틀 2"/>
          <p:cNvSpPr/>
          <p:nvPr/>
        </p:nvSpPr>
        <p:spPr>
          <a:xfrm>
            <a:off x="3888890" y="2806261"/>
            <a:ext cx="1872234" cy="41264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755804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normalizeH="0" mc:Ignorable="hp" hp:hslEmbossed="0">
                <a:solidFill>
                  <a:srgbClr val="000000"/>
                </a:solidFill>
                <a:latin typeface="Koverwatch"/>
                <a:ea typeface="Koverwatch"/>
              </a:rPr>
              <a:t>2. throw it!</a:t>
            </a:r>
            <a:endParaRPr xmlns:mc="http://schemas.openxmlformats.org/markup-compatibility/2006" xmlns:hp="http://schemas.haansoft.com/office/presentation/8.0" kumimoji="0" lang="en-US" altLang="ko-KR" sz="2000" i="0" u="none" strike="noStrike" kern="1200" cap="none" normalizeH="0" mc:Ignorable="hp" hp:hslEmbossed="0">
              <a:solidFill>
                <a:srgbClr val="000000"/>
              </a:solidFill>
              <a:latin typeface="Koverwatch"/>
              <a:ea typeface="Koverwatch"/>
            </a:endParaRPr>
          </a:p>
        </p:txBody>
      </p:sp>
      <p:sp>
        <p:nvSpPr>
          <p:cNvPr id="42" name="내용 개체 틀 2"/>
          <p:cNvSpPr/>
          <p:nvPr/>
        </p:nvSpPr>
        <p:spPr>
          <a:xfrm>
            <a:off x="9608541" y="1968229"/>
            <a:ext cx="1872234" cy="41264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732186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normalizeH="0" mc:Ignorable="hp" hp:hslEmbossed="0">
                <a:solidFill>
                  <a:srgbClr val="000000"/>
                </a:solidFill>
                <a:latin typeface="Koverwatch"/>
                <a:ea typeface="Koverwatch"/>
              </a:rPr>
              <a:t>click to fly </a:t>
            </a: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normalizeH="0" mc:Ignorable="hp" hp:hslEmbossed="0">
                <a:solidFill>
                  <a:schemeClr val="accent2"/>
                </a:solidFill>
                <a:latin typeface="Koverwatch"/>
                <a:ea typeface="Koverwatch"/>
              </a:rPr>
              <a:t>higher</a:t>
            </a: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normalizeH="0" mc:Ignorable="hp" hp:hslEmbossed="0">
                <a:solidFill>
                  <a:srgbClr val="000000"/>
                </a:solidFill>
                <a:latin typeface="Koverwatch"/>
                <a:ea typeface="Koverwatch"/>
              </a:rPr>
              <a:t> !</a:t>
            </a:r>
            <a:endParaRPr xmlns:mc="http://schemas.openxmlformats.org/markup-compatibility/2006" xmlns:hp="http://schemas.haansoft.com/office/presentation/8.0" kumimoji="0" lang="en-US" altLang="ko-KR" sz="2000" i="0" u="none" strike="noStrike" kern="1200" cap="none" normalizeH="0" mc:Ignorable="hp" hp:hslEmbossed="0">
              <a:solidFill>
                <a:srgbClr val="000000"/>
              </a:solidFill>
              <a:latin typeface="Koverwatch"/>
              <a:ea typeface="Koverwatch"/>
            </a:endParaRPr>
          </a:p>
        </p:txBody>
      </p:sp>
      <p:pic>
        <p:nvPicPr>
          <p:cNvPr id="4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8037" y="4572488"/>
            <a:ext cx="5187208" cy="47658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5236" y="1692357"/>
            <a:ext cx="5165789" cy="47461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25122">
            <a:off x="-1015275" y="3125279"/>
            <a:ext cx="2920123" cy="53657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31756">
            <a:off x="4139289" y="3130846"/>
            <a:ext cx="2931914" cy="53874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403481" y="4592692"/>
            <a:ext cx="5187208" cy="47658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430680" y="1712614"/>
            <a:ext cx="5160010" cy="47408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 rot="16225122">
            <a:off x="4970168" y="3145484"/>
            <a:ext cx="2920123" cy="53657"/>
          </a:xfrm>
          <a:prstGeom prst="rect">
            <a:avLst/>
          </a:prstGeom>
        </p:spPr>
      </p:pic>
      <p:pic>
        <p:nvPicPr>
          <p:cNvPr id="55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 rot="5431756">
            <a:off x="10134258" y="3151050"/>
            <a:ext cx="2931914" cy="53874"/>
          </a:xfrm>
          <a:prstGeom prst="rect">
            <a:avLst/>
          </a:prstGeom>
        </p:spPr>
      </p:pic>
      <p:sp>
        <p:nvSpPr>
          <p:cNvPr id="57" name="TextBox 6">
            <a:hlinkClick r:id="rId13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 rot="16848728">
            <a:off x="5819156" y="4983778"/>
            <a:ext cx="361781" cy="599200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 rot="252062">
            <a:off x="9369569" y="3053145"/>
            <a:ext cx="477943" cy="292012"/>
          </a:xfrm>
          <a:prstGeom prst="rect">
            <a:avLst/>
          </a:prstGeom>
        </p:spPr>
      </p:pic>
      <p:sp>
        <p:nvSpPr>
          <p:cNvPr id="82" name=""/>
          <p:cNvSpPr/>
          <p:nvPr/>
        </p:nvSpPr>
        <p:spPr>
          <a:xfrm>
            <a:off x="6888099" y="2891704"/>
            <a:ext cx="2327399" cy="241753"/>
          </a:xfrm>
          <a:custGeom>
            <a:avLst/>
            <a:gdLst>
              <a:gd name="connsiteX0" fmla="*/ 2663140 w 2659973"/>
              <a:gd name="connsiteY0" fmla="*/ 533407 h 544838"/>
              <a:gd name="connsiteX1" fmla="*/ 1062940 w 2659973"/>
              <a:gd name="connsiteY1" fmla="*/ 7 h 544838"/>
              <a:gd name="connsiteX2" fmla="*/ 91390 w 2659973"/>
              <a:gd name="connsiteY2" fmla="*/ 495307 h 544838"/>
              <a:gd name="connsiteX3" fmla="*/ 91390 w 2659973"/>
              <a:gd name="connsiteY3" fmla="*/ 495307 h 54483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9973" h="544838">
                <a:moveTo>
                  <a:pt x="2663140" y="533407"/>
                </a:moveTo>
                <a:cubicBezTo>
                  <a:pt x="2396440" y="444507"/>
                  <a:pt x="1491564" y="6357"/>
                  <a:pt x="1062940" y="7"/>
                </a:cubicBezTo>
                <a:cubicBezTo>
                  <a:pt x="634314" y="-6342"/>
                  <a:pt x="253314" y="412757"/>
                  <a:pt x="91390" y="495307"/>
                </a:cubicBezTo>
                <a:cubicBezTo>
                  <a:pt x="-70535" y="577857"/>
                  <a:pt x="91390" y="495307"/>
                  <a:pt x="91390" y="495307"/>
                </a:cubicBezTo>
              </a:path>
            </a:pathLst>
          </a:custGeom>
          <a:noFill/>
          <a:ln>
            <a:solidFill>
              <a:schemeClr val="accent2">
                <a:lumMod val="9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 rot="21353566">
            <a:off x="932349" y="4089829"/>
            <a:ext cx="593597" cy="279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1" name="제목 1"/>
          <p:cNvSpPr/>
          <p:nvPr/>
        </p:nvSpPr>
        <p:spPr>
          <a:xfrm>
            <a:off x="609599" y="116586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69813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+mj-ea"/>
                <a:cs typeface="+mj-cs"/>
              </a:rPr>
              <a:t>FUN FACTOR</a:t>
            </a:r>
            <a:endPara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<a:solidFill>
                <a:schemeClr val="tx2">
                  <a:lumMod val="80000"/>
                  <a:lumOff val="20000"/>
                </a:schemeClr>
              </a:solidFill>
              <a:latin typeface="Agency FB"/>
              <a:ea typeface="+mj-ea"/>
              <a:cs typeface="+mj-cs"/>
            </a:endParaRPr>
          </a:p>
        </p:txBody>
      </p:sp>
      <p:sp>
        <p:nvSpPr>
          <p:cNvPr id="12" name="직사각형 14"/>
          <p:cNvSpPr/>
          <p:nvPr/>
        </p:nvSpPr>
        <p:spPr>
          <a:xfrm>
            <a:off x="5006598" y="1989680"/>
            <a:ext cx="1979272" cy="47117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solidFill>
                  <a:schemeClr val="accent2"/>
                </a:solidFill>
                <a:latin typeface="Koverwatch"/>
                <a:ea typeface="Koverwatch"/>
              </a:rPr>
              <a:t>아이템</a:t>
            </a:r>
            <a:endParaRPr lang="ko-KR" altLang="en-US" sz="2500">
              <a:solidFill>
                <a:schemeClr val="accent2"/>
              </a:solidFill>
              <a:latin typeface="Koverwatch"/>
              <a:ea typeface="Koverwatch"/>
            </a:endParaRPr>
          </a:p>
        </p:txBody>
      </p:sp>
      <p:sp>
        <p:nvSpPr>
          <p:cNvPr id="13" name="직사각형 14"/>
          <p:cNvSpPr/>
          <p:nvPr/>
        </p:nvSpPr>
        <p:spPr>
          <a:xfrm>
            <a:off x="8871971" y="1988820"/>
            <a:ext cx="1979272" cy="4720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solidFill>
                  <a:schemeClr val="accent2"/>
                </a:solidFill>
                <a:latin typeface="Koverwatch"/>
                <a:ea typeface="Koverwatch"/>
              </a:rPr>
              <a:t>장애물</a:t>
            </a:r>
            <a:endParaRPr lang="ko-KR" altLang="en-US" sz="2500">
              <a:solidFill>
                <a:schemeClr val="accent2"/>
              </a:solidFill>
              <a:latin typeface="Koverwatch"/>
              <a:ea typeface="Koverwatch"/>
            </a:endParaRPr>
          </a:p>
        </p:txBody>
      </p:sp>
      <p:cxnSp>
        <p:nvCxnSpPr>
          <p:cNvPr id="22" name="직선 연결선 11"/>
          <p:cNvCxnSpPr/>
          <p:nvPr/>
        </p:nvCxnSpPr>
        <p:spPr>
          <a:xfrm>
            <a:off x="5617897" y="2751475"/>
            <a:ext cx="0" cy="330533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14"/>
          <p:cNvSpPr/>
          <p:nvPr/>
        </p:nvSpPr>
        <p:spPr>
          <a:xfrm>
            <a:off x="5861096" y="2677028"/>
            <a:ext cx="1819102" cy="471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ko-KR" altLang="en-US" sz="25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게임 화폐</a:t>
            </a:r>
            <a:endParaRPr lang="ko-KR" altLang="en-US" sz="25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cxnSp>
        <p:nvCxnSpPr>
          <p:cNvPr id="24" name="직선 연결선 15"/>
          <p:cNvCxnSpPr/>
          <p:nvPr/>
        </p:nvCxnSpPr>
        <p:spPr>
          <a:xfrm>
            <a:off x="5617897" y="3709390"/>
            <a:ext cx="0" cy="330533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16"/>
          <p:cNvSpPr/>
          <p:nvPr/>
        </p:nvSpPr>
        <p:spPr>
          <a:xfrm>
            <a:off x="5861094" y="3634942"/>
            <a:ext cx="1819104" cy="47010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ko-KR" altLang="en-US" sz="25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공기 저항력 </a:t>
            </a:r>
            <a:r>
              <a:rPr lang="en-US" altLang="ko-KR" sz="25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↓</a:t>
            </a:r>
            <a:endParaRPr lang="en-US" altLang="ko-KR" sz="25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cxnSp>
        <p:nvCxnSpPr>
          <p:cNvPr id="26" name="직선 연결선 17"/>
          <p:cNvCxnSpPr/>
          <p:nvPr/>
        </p:nvCxnSpPr>
        <p:spPr>
          <a:xfrm>
            <a:off x="5617897" y="4712976"/>
            <a:ext cx="0" cy="330533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18"/>
          <p:cNvSpPr/>
          <p:nvPr/>
        </p:nvSpPr>
        <p:spPr>
          <a:xfrm>
            <a:off x="5861093" y="4638528"/>
            <a:ext cx="1819104" cy="4719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ko-KR" altLang="en-US" sz="25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공기통 용량 ↑</a:t>
            </a:r>
            <a:endParaRPr lang="ko-KR" altLang="en-US" sz="25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9514" y="2677028"/>
            <a:ext cx="561246" cy="561246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95542" y="4554720"/>
            <a:ext cx="561246" cy="555789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49514" y="3591911"/>
            <a:ext cx="555789" cy="555789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89267" y="3634942"/>
            <a:ext cx="537970" cy="537970"/>
          </a:xfrm>
          <a:prstGeom prst="rect">
            <a:avLst/>
          </a:prstGeom>
        </p:spPr>
      </p:pic>
      <p:cxnSp>
        <p:nvCxnSpPr>
          <p:cNvPr id="44" name="직선 연결선 11"/>
          <p:cNvCxnSpPr/>
          <p:nvPr/>
        </p:nvCxnSpPr>
        <p:spPr>
          <a:xfrm>
            <a:off x="9434373" y="2746417"/>
            <a:ext cx="0" cy="330533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14"/>
          <p:cNvSpPr/>
          <p:nvPr/>
        </p:nvSpPr>
        <p:spPr>
          <a:xfrm>
            <a:off x="9677573" y="2671969"/>
            <a:ext cx="1819102" cy="47221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ko-KR" altLang="en-US" sz="25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벽</a:t>
            </a:r>
            <a:endParaRPr lang="ko-KR" altLang="en-US" sz="25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cxnSp>
        <p:nvCxnSpPr>
          <p:cNvPr id="46" name="직선 연결선 15"/>
          <p:cNvCxnSpPr/>
          <p:nvPr/>
        </p:nvCxnSpPr>
        <p:spPr>
          <a:xfrm>
            <a:off x="9434373" y="3704332"/>
            <a:ext cx="0" cy="330533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16"/>
          <p:cNvSpPr/>
          <p:nvPr/>
        </p:nvSpPr>
        <p:spPr>
          <a:xfrm>
            <a:off x="9677571" y="3629883"/>
            <a:ext cx="1819104" cy="47102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ko-KR" altLang="en-US" sz="25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공기 저항력 ↑ </a:t>
            </a:r>
            <a:endParaRPr lang="ko-KR" altLang="en-US" sz="25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cxnSp>
        <p:nvCxnSpPr>
          <p:cNvPr id="48" name="직선 연결선 17"/>
          <p:cNvCxnSpPr/>
          <p:nvPr/>
        </p:nvCxnSpPr>
        <p:spPr>
          <a:xfrm>
            <a:off x="9434373" y="4707918"/>
            <a:ext cx="0" cy="330533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18"/>
          <p:cNvSpPr/>
          <p:nvPr/>
        </p:nvSpPr>
        <p:spPr>
          <a:xfrm>
            <a:off x="9677569" y="4633470"/>
            <a:ext cx="1819104" cy="4717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ko-KR" altLang="en-US" sz="25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공기통 용량 ↓</a:t>
            </a:r>
            <a:endParaRPr lang="ko-KR" altLang="en-US" sz="25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60533" y="4549662"/>
            <a:ext cx="561246" cy="555789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13286" y="2671969"/>
            <a:ext cx="513952" cy="513952"/>
          </a:xfrm>
          <a:prstGeom prst="rect">
            <a:avLst/>
          </a:prstGeom>
        </p:spPr>
      </p:pic>
      <p:sp>
        <p:nvSpPr>
          <p:cNvPr id="56" name="직사각형 18"/>
          <p:cNvSpPr/>
          <p:nvPr/>
        </p:nvSpPr>
        <p:spPr>
          <a:xfrm>
            <a:off x="4752213" y="5093364"/>
            <a:ext cx="657933" cy="2430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000" b="0" cap="none" spc="0">
                <a:solidFill>
                  <a:schemeClr val="bg1">
                    <a:lumMod val="10000"/>
                  </a:schemeClr>
                </a:solidFill>
                <a:latin typeface="Agency FB"/>
                <a:ea typeface="Koverwatch"/>
              </a:rPr>
              <a:t>AIR UP!</a:t>
            </a:r>
            <a:endParaRPr lang="en-US" altLang="ko-KR" sz="1000" b="0" cap="none" spc="0">
              <a:solidFill>
                <a:schemeClr val="bg1">
                  <a:lumMod val="10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57" name="직사각형 18"/>
          <p:cNvSpPr/>
          <p:nvPr/>
        </p:nvSpPr>
        <p:spPr>
          <a:xfrm>
            <a:off x="8512518" y="5110509"/>
            <a:ext cx="657932" cy="2430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000" b="0" cap="none" spc="0">
                <a:solidFill>
                  <a:schemeClr val="bg1">
                    <a:lumMod val="10000"/>
                  </a:schemeClr>
                </a:solidFill>
                <a:latin typeface="Agency FB"/>
                <a:ea typeface="Koverwatch"/>
              </a:rPr>
              <a:t>AIR DOWN!</a:t>
            </a:r>
            <a:endParaRPr lang="en-US" altLang="ko-KR" sz="1000" b="0" cap="none" spc="0">
              <a:solidFill>
                <a:schemeClr val="bg1">
                  <a:lumMod val="10000"/>
                </a:schemeClr>
              </a:solidFill>
              <a:latin typeface="Agency FB"/>
              <a:ea typeface="Koverwatch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0831853">
            <a:off x="8980062" y="4538139"/>
            <a:ext cx="140316" cy="140316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256498" y="4538139"/>
            <a:ext cx="140316" cy="140316"/>
          </a:xfrm>
          <a:prstGeom prst="rect">
            <a:avLst/>
          </a:prstGeom>
        </p:spPr>
      </p:pic>
      <p:sp>
        <p:nvSpPr>
          <p:cNvPr id="61" name="직사각형 14"/>
          <p:cNvSpPr/>
          <p:nvPr/>
        </p:nvSpPr>
        <p:spPr>
          <a:xfrm>
            <a:off x="1222136" y="1988820"/>
            <a:ext cx="1979272" cy="4720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defRPr lang="ko-KR" altLang="en-US"/>
            </a:pPr>
            <a:r>
              <a:rPr lang="ko-KR" altLang="en-US" sz="2500">
                <a:solidFill>
                  <a:schemeClr val="accent2"/>
                </a:solidFill>
                <a:latin typeface="Koverwatch"/>
                <a:ea typeface="Koverwatch"/>
              </a:rPr>
              <a:t>물리값</a:t>
            </a:r>
            <a:endParaRPr lang="ko-KR" altLang="en-US" sz="2500">
              <a:solidFill>
                <a:schemeClr val="accent2"/>
              </a:solidFill>
              <a:latin typeface="Koverwatch"/>
              <a:ea typeface="Koverwatch"/>
            </a:endParaRPr>
          </a:p>
        </p:txBody>
      </p:sp>
      <p:cxnSp>
        <p:nvCxnSpPr>
          <p:cNvPr id="62" name="직선 연결선 11"/>
          <p:cNvCxnSpPr/>
          <p:nvPr/>
        </p:nvCxnSpPr>
        <p:spPr>
          <a:xfrm>
            <a:off x="2176214" y="2750141"/>
            <a:ext cx="0" cy="330533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14"/>
          <p:cNvSpPr/>
          <p:nvPr/>
        </p:nvSpPr>
        <p:spPr>
          <a:xfrm>
            <a:off x="2419413" y="2675694"/>
            <a:ext cx="1819102" cy="47133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ko-KR" altLang="en-US" sz="25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중력</a:t>
            </a:r>
            <a:endParaRPr lang="ko-KR" altLang="en-US" sz="25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cxnSp>
        <p:nvCxnSpPr>
          <p:cNvPr id="64" name="직선 연결선 15"/>
          <p:cNvCxnSpPr/>
          <p:nvPr/>
        </p:nvCxnSpPr>
        <p:spPr>
          <a:xfrm>
            <a:off x="2176214" y="3708056"/>
            <a:ext cx="0" cy="330533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16"/>
          <p:cNvSpPr/>
          <p:nvPr/>
        </p:nvSpPr>
        <p:spPr>
          <a:xfrm>
            <a:off x="2419411" y="3633608"/>
            <a:ext cx="1819104" cy="4714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ko-KR" altLang="en-US" sz="25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속도</a:t>
            </a:r>
            <a:endParaRPr lang="ko-KR" altLang="en-US" sz="25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cxnSp>
        <p:nvCxnSpPr>
          <p:cNvPr id="66" name="직선 연결선 17"/>
          <p:cNvCxnSpPr/>
          <p:nvPr/>
        </p:nvCxnSpPr>
        <p:spPr>
          <a:xfrm>
            <a:off x="2176214" y="4711642"/>
            <a:ext cx="0" cy="330533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18"/>
          <p:cNvSpPr/>
          <p:nvPr/>
        </p:nvSpPr>
        <p:spPr>
          <a:xfrm>
            <a:off x="2419410" y="4637194"/>
            <a:ext cx="1819104" cy="4719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>
              <a:defRPr lang="ko-KR" altLang="en-US"/>
            </a:pPr>
            <a:r>
              <a:rPr lang="ko-KR" altLang="en-US" sz="2500" b="0" cap="none" spc="0">
                <a:solidFill>
                  <a:schemeClr val="bg1">
                    <a:lumMod val="30000"/>
                  </a:schemeClr>
                </a:solidFill>
                <a:latin typeface="Koverwatch"/>
                <a:ea typeface="Koverwatch"/>
              </a:rPr>
              <a:t>질량</a:t>
            </a:r>
            <a:endParaRPr lang="ko-KR" altLang="en-US" sz="2500" b="0" cap="none" spc="0">
              <a:solidFill>
                <a:schemeClr val="bg1">
                  <a:lumMod val="30000"/>
                </a:schemeClr>
              </a:solidFill>
              <a:latin typeface="Koverwatch"/>
              <a:ea typeface="Koverwatch"/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406489" y="4549525"/>
            <a:ext cx="508616" cy="508616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25868" y="3590798"/>
            <a:ext cx="471960" cy="471960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406489" y="2536317"/>
            <a:ext cx="508616" cy="508616"/>
          </a:xfrm>
          <a:prstGeom prst="rect">
            <a:avLst/>
          </a:prstGeom>
        </p:spPr>
      </p:pic>
      <p:sp>
        <p:nvSpPr>
          <p:cNvPr id="76" name="직사각형 18"/>
          <p:cNvSpPr/>
          <p:nvPr/>
        </p:nvSpPr>
        <p:spPr>
          <a:xfrm>
            <a:off x="1331497" y="3102864"/>
            <a:ext cx="657933" cy="2430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000" b="0" cap="none" spc="0">
                <a:solidFill>
                  <a:schemeClr val="bg1">
                    <a:lumMod val="10000"/>
                  </a:schemeClr>
                </a:solidFill>
                <a:latin typeface="Agency FB"/>
                <a:ea typeface="Koverwatch"/>
              </a:rPr>
              <a:t>GRAVITY</a:t>
            </a:r>
            <a:endParaRPr lang="en-US" altLang="ko-KR" sz="1000" b="0" cap="none" spc="0">
              <a:solidFill>
                <a:schemeClr val="bg1">
                  <a:lumMod val="10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77" name="직사각형 18"/>
          <p:cNvSpPr/>
          <p:nvPr/>
        </p:nvSpPr>
        <p:spPr>
          <a:xfrm>
            <a:off x="1332882" y="4034231"/>
            <a:ext cx="657933" cy="2430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000" b="0" cap="none" spc="0">
                <a:solidFill>
                  <a:schemeClr val="bg1">
                    <a:lumMod val="10000"/>
                  </a:schemeClr>
                </a:solidFill>
                <a:latin typeface="Agency FB"/>
                <a:ea typeface="Koverwatch"/>
              </a:rPr>
              <a:t>VELOCITY</a:t>
            </a:r>
            <a:endParaRPr lang="en-US" altLang="ko-KR" sz="1000" b="0" cap="none" spc="0">
              <a:solidFill>
                <a:schemeClr val="bg1">
                  <a:lumMod val="10000"/>
                </a:schemeClr>
              </a:solidFill>
              <a:latin typeface="Agency FB"/>
              <a:ea typeface="Koverwatch"/>
            </a:endParaRPr>
          </a:p>
        </p:txBody>
      </p:sp>
      <p:sp>
        <p:nvSpPr>
          <p:cNvPr id="78" name="직사각형 18"/>
          <p:cNvSpPr/>
          <p:nvPr/>
        </p:nvSpPr>
        <p:spPr>
          <a:xfrm>
            <a:off x="1332882" y="5058142"/>
            <a:ext cx="657933" cy="24307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000" b="0" cap="none" spc="0">
                <a:solidFill>
                  <a:schemeClr val="bg1">
                    <a:lumMod val="10000"/>
                  </a:schemeClr>
                </a:solidFill>
                <a:latin typeface="Agency FB"/>
                <a:ea typeface="Koverwatch"/>
              </a:rPr>
              <a:t>MASS</a:t>
            </a:r>
            <a:endParaRPr lang="en-US" altLang="ko-KR" sz="1000" b="0" cap="none" spc="0">
              <a:solidFill>
                <a:schemeClr val="bg1">
                  <a:lumMod val="10000"/>
                </a:schemeClr>
              </a:solidFill>
              <a:latin typeface="Agency FB"/>
              <a:ea typeface="Koverwatch"/>
            </a:endParaRPr>
          </a:p>
        </p:txBody>
      </p:sp>
      <p:grpSp>
        <p:nvGrpSpPr>
          <p:cNvPr id="84" name=""/>
          <p:cNvGrpSpPr/>
          <p:nvPr/>
        </p:nvGrpSpPr>
        <p:grpSpPr>
          <a:xfrm rot="0">
            <a:off x="4434556" y="1796502"/>
            <a:ext cx="3226590" cy="3825776"/>
            <a:chOff x="1129765" y="2195306"/>
            <a:chExt cx="2940264" cy="3825775"/>
          </a:xfrm>
        </p:grpSpPr>
        <p:pic>
          <p:nvPicPr>
            <p:cNvPr id="85" name="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200155" y="5881399"/>
              <a:ext cx="2825209" cy="51913"/>
            </a:xfrm>
            <a:prstGeom prst="rect">
              <a:avLst/>
            </a:prstGeom>
          </p:spPr>
        </p:pic>
        <p:pic>
          <p:nvPicPr>
            <p:cNvPr id="86" name="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29765" y="2195306"/>
              <a:ext cx="2885695" cy="53025"/>
            </a:xfrm>
            <a:prstGeom prst="rect">
              <a:avLst/>
            </a:prstGeom>
          </p:spPr>
        </p:pic>
        <p:pic>
          <p:nvPicPr>
            <p:cNvPr id="87" name="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16225122">
              <a:off x="-675377" y="4072959"/>
              <a:ext cx="3705449" cy="68088"/>
            </a:xfrm>
            <a:prstGeom prst="rect">
              <a:avLst/>
            </a:prstGeom>
          </p:spPr>
        </p:pic>
        <p:pic>
          <p:nvPicPr>
            <p:cNvPr id="88" name="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5431756">
              <a:off x="2134715" y="4085767"/>
              <a:ext cx="3800789" cy="69840"/>
            </a:xfrm>
            <a:prstGeom prst="rect">
              <a:avLst/>
            </a:prstGeom>
          </p:spPr>
        </p:pic>
      </p:grpSp>
      <p:grpSp>
        <p:nvGrpSpPr>
          <p:cNvPr id="89" name=""/>
          <p:cNvGrpSpPr/>
          <p:nvPr/>
        </p:nvGrpSpPr>
        <p:grpSpPr>
          <a:xfrm rot="0">
            <a:off x="646538" y="1796502"/>
            <a:ext cx="3226590" cy="3825776"/>
            <a:chOff x="1129765" y="2195306"/>
            <a:chExt cx="2940264" cy="3825775"/>
          </a:xfrm>
        </p:grpSpPr>
        <p:pic>
          <p:nvPicPr>
            <p:cNvPr id="90" name="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174221" y="5880923"/>
              <a:ext cx="2851143" cy="52389"/>
            </a:xfrm>
            <a:prstGeom prst="rect">
              <a:avLst/>
            </a:prstGeom>
          </p:spPr>
        </p:pic>
        <p:pic>
          <p:nvPicPr>
            <p:cNvPr id="91" name="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29765" y="2195306"/>
              <a:ext cx="2885695" cy="53025"/>
            </a:xfrm>
            <a:prstGeom prst="rect">
              <a:avLst/>
            </a:prstGeom>
          </p:spPr>
        </p:pic>
        <p:pic>
          <p:nvPicPr>
            <p:cNvPr id="92" name="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16225122">
              <a:off x="-675377" y="4072959"/>
              <a:ext cx="3705449" cy="68088"/>
            </a:xfrm>
            <a:prstGeom prst="rect">
              <a:avLst/>
            </a:prstGeom>
          </p:spPr>
        </p:pic>
        <p:pic>
          <p:nvPicPr>
            <p:cNvPr id="93" name="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 rot="5431756">
              <a:off x="2134715" y="4085767"/>
              <a:ext cx="3800789" cy="69840"/>
            </a:xfrm>
            <a:prstGeom prst="rect">
              <a:avLst/>
            </a:prstGeom>
          </p:spPr>
        </p:pic>
      </p:grpSp>
      <p:grpSp>
        <p:nvGrpSpPr>
          <p:cNvPr id="94" name=""/>
          <p:cNvGrpSpPr/>
          <p:nvPr/>
        </p:nvGrpSpPr>
        <p:grpSpPr>
          <a:xfrm rot="0">
            <a:off x="7995395" y="1796503"/>
            <a:ext cx="3393832" cy="3825776"/>
            <a:chOff x="977365" y="2195306"/>
            <a:chExt cx="3092665" cy="3825775"/>
          </a:xfrm>
        </p:grpSpPr>
        <p:pic>
          <p:nvPicPr>
            <p:cNvPr id="95" name="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977365" y="5877306"/>
              <a:ext cx="3048000" cy="56007"/>
            </a:xfrm>
            <a:prstGeom prst="rect">
              <a:avLst/>
            </a:prstGeom>
          </p:spPr>
        </p:pic>
        <p:pic>
          <p:nvPicPr>
            <p:cNvPr id="96" name="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129765" y="2195306"/>
              <a:ext cx="2885695" cy="53025"/>
            </a:xfrm>
            <a:prstGeom prst="rect">
              <a:avLst/>
            </a:prstGeom>
          </p:spPr>
        </p:pic>
        <p:pic>
          <p:nvPicPr>
            <p:cNvPr id="97" name=""/>
            <p:cNvPicPr>
              <a:picLocks noChangeAspect="1"/>
            </p:cNvPicPr>
            <p:nvPr/>
          </p:nvPicPr>
          <p:blipFill rotWithShape="1">
            <a:blip r:embed="rId23"/>
            <a:stretch>
              <a:fillRect/>
            </a:stretch>
          </p:blipFill>
          <p:spPr>
            <a:xfrm rot="16225122">
              <a:off x="-675377" y="4072959"/>
              <a:ext cx="3705449" cy="68088"/>
            </a:xfrm>
            <a:prstGeom prst="rect">
              <a:avLst/>
            </a:prstGeom>
          </p:spPr>
        </p:pic>
        <p:pic>
          <p:nvPicPr>
            <p:cNvPr id="98" name=""/>
            <p:cNvPicPr>
              <a:picLocks noChangeAspect="1"/>
            </p:cNvPicPr>
            <p:nvPr/>
          </p:nvPicPr>
          <p:blipFill rotWithShape="1">
            <a:blip r:embed="rId24"/>
            <a:stretch>
              <a:fillRect/>
            </a:stretch>
          </p:blipFill>
          <p:spPr>
            <a:xfrm rot="5431756">
              <a:off x="2134715" y="4085767"/>
              <a:ext cx="3800789" cy="69840"/>
            </a:xfrm>
            <a:prstGeom prst="rect">
              <a:avLst/>
            </a:prstGeom>
          </p:spPr>
        </p:pic>
      </p:grpSp>
      <p:sp>
        <p:nvSpPr>
          <p:cNvPr id="99" name="TextBox 6">
            <a:hlinkClick r:id="rId25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0" name="제목 1"/>
          <p:cNvSpPr/>
          <p:nvPr/>
        </p:nvSpPr>
        <p:spPr>
          <a:xfrm>
            <a:off x="609599" y="116586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698135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+mj-ea"/>
                <a:cs typeface="+mj-cs"/>
              </a:rPr>
              <a:t>TITLE</a:t>
            </a:r>
            <a:endParaRPr xmlns:mc="http://schemas.openxmlformats.org/markup-compatibility/2006" xmlns:hp="http://schemas.haansoft.com/office/presentation/8.0" kumimoji="0" lang="en-US" altLang="ko-KR" sz="3800" b="0" i="0" u="none" strike="noStrike" kern="1200" cap="none" normalizeH="0" mc:Ignorable="hp" hp:hslEmbossed="0">
              <a:solidFill>
                <a:schemeClr val="tx2">
                  <a:lumMod val="80000"/>
                  <a:lumOff val="20000"/>
                </a:schemeClr>
              </a:solidFill>
              <a:latin typeface="Agency FB"/>
              <a:ea typeface="+mj-ea"/>
              <a:cs typeface="+mj-cs"/>
            </a:endParaRPr>
          </a:p>
        </p:txBody>
      </p:sp>
      <p:sp>
        <p:nvSpPr>
          <p:cNvPr id="31" name="TextBox 6">
            <a:hlinkClick r:id="rId3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19883" y="5365176"/>
            <a:ext cx="7952233" cy="73062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97024" y="1259586"/>
            <a:ext cx="7939229" cy="72942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75121" y="1305582"/>
            <a:ext cx="7855885" cy="4078644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25122">
            <a:off x="46356" y="3340210"/>
            <a:ext cx="4257530" cy="78233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31756">
            <a:off x="7932604" y="3319697"/>
            <a:ext cx="4196805" cy="77117"/>
          </a:xfrm>
          <a:prstGeom prst="rect">
            <a:avLst/>
          </a:prstGeom>
        </p:spPr>
      </p:pic>
      <p:grpSp>
        <p:nvGrpSpPr>
          <p:cNvPr id="53" name=""/>
          <p:cNvGrpSpPr/>
          <p:nvPr/>
        </p:nvGrpSpPr>
        <p:grpSpPr>
          <a:xfrm rot="0">
            <a:off x="2505469" y="2204847"/>
            <a:ext cx="7190980" cy="891921"/>
            <a:chOff x="2562993" y="2855906"/>
            <a:chExt cx="7190980" cy="891921"/>
          </a:xfrm>
        </p:grpSpPr>
        <p:sp>
          <p:nvSpPr>
            <p:cNvPr id="52" name="TextBox 6">
              <a:hlinkClick r:id="rId3"/>
            </p:cNvPr>
            <p:cNvSpPr txBox="1"/>
            <p:nvPr/>
          </p:nvSpPr>
          <p:spPr>
            <a:xfrm>
              <a:off x="2577083" y="2875719"/>
              <a:ext cx="7176891" cy="872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5100">
                  <a:solidFill>
                    <a:schemeClr val="bg1">
                      <a:lumMod val="10000"/>
                    </a:schemeClr>
                  </a:solidFill>
                  <a:latin typeface="Agency FB"/>
                  <a:cs typeface="Arial"/>
                </a:rPr>
                <a:t>Air.</a:t>
              </a:r>
              <a:endParaRPr lang="en-US" altLang="ko-KR" sz="5100">
                <a:solidFill>
                  <a:schemeClr val="bg1">
                    <a:lumMod val="10000"/>
                  </a:schemeClr>
                </a:solidFill>
                <a:latin typeface="Agency FB"/>
                <a:cs typeface="Arial"/>
              </a:endParaRPr>
            </a:p>
          </p:txBody>
        </p:sp>
        <p:sp>
          <p:nvSpPr>
            <p:cNvPr id="51" name="TextBox 6">
              <a:hlinkClick r:id="rId3"/>
            </p:cNvPr>
            <p:cNvSpPr txBox="1"/>
            <p:nvPr/>
          </p:nvSpPr>
          <p:spPr>
            <a:xfrm>
              <a:off x="2562993" y="2855906"/>
              <a:ext cx="7176891" cy="871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5100">
                  <a:solidFill>
                    <a:schemeClr val="bg2">
                      <a:lumMod val="80000"/>
                      <a:lumOff val="20000"/>
                    </a:schemeClr>
                  </a:solidFill>
                  <a:latin typeface="Agency FB"/>
                  <a:cs typeface="Arial"/>
                </a:rPr>
                <a:t>Air.</a:t>
              </a:r>
              <a:endParaRPr lang="en-US" altLang="ko-KR" sz="5100">
                <a:solidFill>
                  <a:schemeClr val="bg2">
                    <a:lumMod val="80000"/>
                    <a:lumOff val="20000"/>
                  </a:schemeClr>
                </a:solidFill>
                <a:latin typeface="Agency FB"/>
                <a:cs typeface="Arial"/>
              </a:endParaRPr>
            </a:p>
          </p:txBody>
        </p:sp>
      </p:grpSp>
      <p:sp>
        <p:nvSpPr>
          <p:cNvPr id="55" name="TextBox 6">
            <a:hlinkClick r:id="rId3"/>
          </p:cNvPr>
          <p:cNvSpPr txBox="1"/>
          <p:nvPr/>
        </p:nvSpPr>
        <p:spPr>
          <a:xfrm>
            <a:off x="4981661" y="3314284"/>
            <a:ext cx="2148272" cy="365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>
                    <a:lumMod val="30000"/>
                  </a:schemeClr>
                </a:solidFill>
                <a:latin typeface="Agency FB"/>
                <a:cs typeface="Arial"/>
              </a:rPr>
              <a:t>play game</a:t>
            </a:r>
            <a:endParaRPr lang="en-US" altLang="ko-KR">
              <a:solidFill>
                <a:schemeClr val="bg1">
                  <a:lumMod val="30000"/>
                </a:schemeClr>
              </a:solidFill>
              <a:latin typeface="Agency FB"/>
              <a:cs typeface="Arial"/>
            </a:endParaRPr>
          </a:p>
        </p:txBody>
      </p:sp>
      <p:sp>
        <p:nvSpPr>
          <p:cNvPr id="56" name="TextBox 6">
            <a:hlinkClick r:id="rId3"/>
          </p:cNvPr>
          <p:cNvSpPr txBox="1"/>
          <p:nvPr/>
        </p:nvSpPr>
        <p:spPr>
          <a:xfrm>
            <a:off x="4981661" y="3763518"/>
            <a:ext cx="2148272" cy="36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>
                    <a:lumMod val="30000"/>
                  </a:schemeClr>
                </a:solidFill>
                <a:latin typeface="Agency FB"/>
                <a:cs typeface="Arial"/>
              </a:rPr>
              <a:t>shop</a:t>
            </a:r>
            <a:endParaRPr lang="en-US" altLang="ko-KR">
              <a:solidFill>
                <a:schemeClr val="bg1">
                  <a:lumMod val="30000"/>
                </a:schemeClr>
              </a:solidFill>
              <a:latin typeface="Agency FB"/>
              <a:cs typeface="Arial"/>
            </a:endParaRPr>
          </a:p>
        </p:txBody>
      </p:sp>
      <p:sp>
        <p:nvSpPr>
          <p:cNvPr id="57" name="TextBox 6">
            <a:hlinkClick r:id="rId3"/>
          </p:cNvPr>
          <p:cNvSpPr txBox="1"/>
          <p:nvPr/>
        </p:nvSpPr>
        <p:spPr>
          <a:xfrm>
            <a:off x="4981661" y="4214622"/>
            <a:ext cx="2148272" cy="36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bg1">
                    <a:lumMod val="30000"/>
                  </a:schemeClr>
                </a:solidFill>
                <a:latin typeface="Agency FB"/>
                <a:cs typeface="Arial"/>
              </a:rPr>
              <a:t>board</a:t>
            </a:r>
            <a:endParaRPr lang="en-US" altLang="ko-KR">
              <a:solidFill>
                <a:schemeClr val="bg1">
                  <a:lumMod val="30000"/>
                </a:schemeClr>
              </a:solidFill>
              <a:latin typeface="Agency FB"/>
              <a:cs typeface="Arial"/>
            </a:endParaRPr>
          </a:p>
        </p:txBody>
      </p:sp>
      <p:sp>
        <p:nvSpPr>
          <p:cNvPr id="58" name="TextBox 6">
            <a:hlinkClick r:id="rId3"/>
          </p:cNvPr>
          <p:cNvSpPr txBox="1"/>
          <p:nvPr/>
        </p:nvSpPr>
        <p:spPr>
          <a:xfrm>
            <a:off x="4071351" y="5171694"/>
            <a:ext cx="3968892" cy="18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600">
                <a:solidFill>
                  <a:schemeClr val="accent2"/>
                </a:solidFill>
                <a:latin typeface="Arial"/>
                <a:ea typeface="+mn-ea"/>
                <a:cs typeface="Arial"/>
              </a:rPr>
              <a:t>Korea</a:t>
            </a:r>
            <a:r>
              <a:rPr lang="en-US" altLang="ko-KR" sz="600">
                <a:solidFill>
                  <a:schemeClr val="accent3">
                    <a:lumMod val="20000"/>
                    <a:lumOff val="80000"/>
                  </a:schemeClr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altLang="ko-KR" sz="600">
                <a:solidFill>
                  <a:srgbClr val="0070c0"/>
                </a:solidFill>
                <a:latin typeface="Arial"/>
                <a:ea typeface="+mn-ea"/>
                <a:cs typeface="Arial"/>
              </a:rPr>
              <a:t>Polytechnic</a:t>
            </a:r>
            <a:r>
              <a:rPr lang="en-US" altLang="ko-KR" sz="600">
                <a:solidFill>
                  <a:schemeClr val="accent3">
                    <a:lumMod val="20000"/>
                    <a:lumOff val="80000"/>
                  </a:schemeClr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University</a:t>
            </a:r>
            <a:endParaRPr lang="ko-KR" altLang="en-US" sz="6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0" name="제목 1"/>
          <p:cNvSpPr/>
          <p:nvPr/>
        </p:nvSpPr>
        <p:spPr>
          <a:xfrm>
            <a:off x="609599" y="116586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687140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4400" b="0" i="0" u="none" strike="noStrike" kern="1200" cap="none" normalizeH="0" mc:Ignorable="hp" hp:hslEmbossed="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+mj-ea"/>
                <a:cs typeface="+mj-cs"/>
              </a:rPr>
              <a:t>INGAME</a:t>
            </a:r>
            <a:endParaRPr xmlns:mc="http://schemas.openxmlformats.org/markup-compatibility/2006" xmlns:hp="http://schemas.haansoft.com/office/presentation/8.0" kumimoji="0" lang="ko-KR" altLang="en-US" sz="4400" b="0" i="0" u="none" strike="noStrike" kern="1200" cap="none" normalizeH="0" mc:Ignorable="hp" hp:hslEmbossed="0">
              <a:solidFill>
                <a:schemeClr val="tx2">
                  <a:lumMod val="80000"/>
                  <a:lumOff val="20000"/>
                </a:schemeClr>
              </a:solidFill>
              <a:latin typeface="Agency FB"/>
              <a:ea typeface="+mj-ea"/>
              <a:cs typeface="+mj-cs"/>
            </a:endParaRPr>
          </a:p>
        </p:txBody>
      </p:sp>
      <p:sp>
        <p:nvSpPr>
          <p:cNvPr id="31" name="TextBox 6">
            <a:hlinkClick r:id="rId3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75121" y="1316736"/>
            <a:ext cx="7881374" cy="3562072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75120" y="4005072"/>
            <a:ext cx="7881374" cy="873736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75121" y="4630627"/>
            <a:ext cx="7881374" cy="780605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119883" y="5374701"/>
            <a:ext cx="7952233" cy="73062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097024" y="1259586"/>
            <a:ext cx="7939229" cy="72942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16225122">
            <a:off x="46356" y="3340210"/>
            <a:ext cx="4257530" cy="78233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5431756">
            <a:off x="7932604" y="3319697"/>
            <a:ext cx="4196805" cy="77117"/>
          </a:xfrm>
          <a:prstGeom prst="rect">
            <a:avLst/>
          </a:prstGeom>
        </p:spPr>
      </p:pic>
      <p:sp>
        <p:nvSpPr>
          <p:cNvPr id="55" name="TextBox 6">
            <a:hlinkClick r:id="rId3"/>
          </p:cNvPr>
          <p:cNvSpPr txBox="1"/>
          <p:nvPr/>
        </p:nvSpPr>
        <p:spPr>
          <a:xfrm>
            <a:off x="7670673" y="4794104"/>
            <a:ext cx="567451" cy="262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rgbClr val="000000"/>
                </a:solidFill>
                <a:latin typeface="Agency FB"/>
                <a:ea typeface="Koverwatch"/>
                <a:cs typeface="Arial"/>
              </a:rPr>
              <a:t>80 %</a:t>
            </a:r>
            <a:endParaRPr lang="en-US" altLang="ko-KR" sz="1100">
              <a:solidFill>
                <a:srgbClr val="000000"/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56" name="TextBox 6">
            <a:hlinkClick r:id="rId3"/>
          </p:cNvPr>
          <p:cNvSpPr txBox="1"/>
          <p:nvPr/>
        </p:nvSpPr>
        <p:spPr>
          <a:xfrm>
            <a:off x="5674066" y="1444994"/>
            <a:ext cx="843867" cy="367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en-US" altLang="ko-KR">
              <a:solidFill>
                <a:schemeClr val="accent2"/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58" name="TextBox 6">
            <a:hlinkClick r:id="rId3"/>
          </p:cNvPr>
          <p:cNvSpPr txBox="1"/>
          <p:nvPr/>
        </p:nvSpPr>
        <p:spPr>
          <a:xfrm>
            <a:off x="5644705" y="1612496"/>
            <a:ext cx="843867" cy="395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>
                    <a:lumMod val="10000"/>
                  </a:schemeClr>
                </a:solidFill>
                <a:latin typeface="Agency FB"/>
                <a:ea typeface="Koverwatch"/>
                <a:cs typeface="Arial"/>
              </a:rPr>
              <a:t>1024 m</a:t>
            </a:r>
            <a:endParaRPr lang="en-US" altLang="ko-KR" sz="2000">
              <a:solidFill>
                <a:schemeClr val="bg1">
                  <a:lumMod val="1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59" name="TextBox 6">
            <a:hlinkClick r:id="rId3"/>
          </p:cNvPr>
          <p:cNvSpPr txBox="1"/>
          <p:nvPr/>
        </p:nvSpPr>
        <p:spPr>
          <a:xfrm>
            <a:off x="5644705" y="4763262"/>
            <a:ext cx="843867" cy="31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500">
                <a:solidFill>
                  <a:schemeClr val="bg1">
                    <a:lumMod val="10000"/>
                  </a:schemeClr>
                </a:solidFill>
                <a:latin typeface="Agency FB"/>
                <a:ea typeface="Koverwatch"/>
                <a:cs typeface="Arial"/>
              </a:rPr>
              <a:t>0.5 m/s</a:t>
            </a:r>
            <a:endParaRPr lang="en-US" altLang="ko-KR" sz="1500">
              <a:solidFill>
                <a:schemeClr val="bg1">
                  <a:lumMod val="1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575089" y="2811380"/>
            <a:ext cx="701040" cy="329583"/>
          </a:xfrm>
          <a:prstGeom prst="rect">
            <a:avLst/>
          </a:prstGeom>
        </p:spPr>
      </p:pic>
      <p:sp>
        <p:nvSpPr>
          <p:cNvPr id="67" name="TextBox 6">
            <a:hlinkClick r:id="rId3"/>
          </p:cNvPr>
          <p:cNvSpPr txBox="1"/>
          <p:nvPr/>
        </p:nvSpPr>
        <p:spPr>
          <a:xfrm>
            <a:off x="5644705" y="1412748"/>
            <a:ext cx="843867" cy="22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900">
                <a:solidFill>
                  <a:schemeClr val="bg1">
                    <a:lumMod val="10000"/>
                  </a:schemeClr>
                </a:solidFill>
                <a:latin typeface="Agency FB"/>
                <a:ea typeface="Koverwatch"/>
                <a:cs typeface="Arial"/>
              </a:rPr>
              <a:t>flight distance</a:t>
            </a:r>
            <a:endParaRPr lang="en-US" altLang="ko-KR" sz="900">
              <a:solidFill>
                <a:schemeClr val="bg1">
                  <a:lumMod val="1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967917" y="2697438"/>
            <a:ext cx="256164" cy="256164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125277" y="5108441"/>
            <a:ext cx="3046675" cy="139834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4115752" y="5085207"/>
            <a:ext cx="3960495" cy="176195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6360489" y="2697438"/>
            <a:ext cx="256164" cy="256164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6365592" y="3714527"/>
            <a:ext cx="506571" cy="506571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6744081" y="2706963"/>
            <a:ext cx="256164" cy="256164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7113651" y="2700553"/>
            <a:ext cx="256164" cy="256164"/>
          </a:xfrm>
          <a:prstGeom prst="rect">
            <a:avLst/>
          </a:prstGeom>
        </p:spPr>
      </p:pic>
      <p:pic>
        <p:nvPicPr>
          <p:cNvPr id="92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5967917" y="2420874"/>
            <a:ext cx="256164" cy="256164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6360489" y="2420874"/>
            <a:ext cx="256164" cy="256164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6744081" y="2430399"/>
            <a:ext cx="256164" cy="256164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7113651" y="2423988"/>
            <a:ext cx="256164" cy="256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75121" y="1296057"/>
            <a:ext cx="7855884" cy="4115175"/>
          </a:xfrm>
          <a:prstGeom prst="rect">
            <a:avLst/>
          </a:prstGeom>
        </p:spPr>
      </p:pic>
      <p:sp>
        <p:nvSpPr>
          <p:cNvPr id="30" name="제목 1"/>
          <p:cNvSpPr/>
          <p:nvPr/>
        </p:nvSpPr>
        <p:spPr>
          <a:xfrm>
            <a:off x="609599" y="116586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70930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4400" b="0" i="0" u="none" strike="noStrike" kern="1200" cap="none" normalizeH="0" mc:Ignorable="hp" hp:hslEmbossed="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+mj-ea"/>
                <a:cs typeface="+mj-cs"/>
              </a:rPr>
              <a:t>SHOP</a:t>
            </a:r>
            <a:endParaRPr xmlns:mc="http://schemas.openxmlformats.org/markup-compatibility/2006" xmlns:hp="http://schemas.haansoft.com/office/presentation/8.0" kumimoji="0" lang="en-US" altLang="ko-KR" sz="4400" b="0" i="0" u="none" strike="noStrike" kern="1200" cap="none" normalizeH="0" mc:Ignorable="hp" hp:hslEmbossed="0">
              <a:solidFill>
                <a:schemeClr val="tx2">
                  <a:lumMod val="80000"/>
                  <a:lumOff val="20000"/>
                </a:schemeClr>
              </a:solidFill>
              <a:latin typeface="Agency FB"/>
              <a:ea typeface="+mj-ea"/>
              <a:cs typeface="+mj-cs"/>
            </a:endParaRPr>
          </a:p>
        </p:txBody>
      </p:sp>
      <p:sp>
        <p:nvSpPr>
          <p:cNvPr id="31" name="TextBox 6">
            <a:hlinkClick r:id="rId4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19883" y="5374701"/>
            <a:ext cx="7952233" cy="73062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97024" y="1259586"/>
            <a:ext cx="7939229" cy="72942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25122">
            <a:off x="46356" y="3340210"/>
            <a:ext cx="4257530" cy="78233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31756">
            <a:off x="7932604" y="3319697"/>
            <a:ext cx="4196805" cy="77117"/>
          </a:xfrm>
          <a:prstGeom prst="rect">
            <a:avLst/>
          </a:prstGeom>
        </p:spPr>
      </p:pic>
      <p:sp>
        <p:nvSpPr>
          <p:cNvPr id="40" name="TextBox 6">
            <a:hlinkClick r:id="rId4"/>
          </p:cNvPr>
          <p:cNvSpPr txBox="1"/>
          <p:nvPr/>
        </p:nvSpPr>
        <p:spPr>
          <a:xfrm>
            <a:off x="5674066" y="1444994"/>
            <a:ext cx="843867" cy="367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en-US" altLang="ko-KR">
              <a:solidFill>
                <a:schemeClr val="accent2"/>
              </a:solidFill>
              <a:latin typeface="Agency FB"/>
              <a:ea typeface="Koverwatch"/>
              <a:cs typeface="Arial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96708" y="1444994"/>
            <a:ext cx="331690" cy="331690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839997" y="2329802"/>
            <a:ext cx="2463903" cy="2008535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3243846" y="2852928"/>
            <a:ext cx="1656207" cy="778640"/>
          </a:xfrm>
          <a:prstGeom prst="rect">
            <a:avLst/>
          </a:prstGeom>
        </p:spPr>
      </p:pic>
      <p:sp>
        <p:nvSpPr>
          <p:cNvPr id="53" name="TextBox 6">
            <a:hlinkClick r:id="rId4"/>
          </p:cNvPr>
          <p:cNvSpPr txBox="1"/>
          <p:nvPr/>
        </p:nvSpPr>
        <p:spPr>
          <a:xfrm>
            <a:off x="5644705" y="1556766"/>
            <a:ext cx="843867" cy="519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shop</a:t>
            </a:r>
            <a:endParaRPr lang="en-US" altLang="ko-KR" sz="28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grpSp>
        <p:nvGrpSpPr>
          <p:cNvPr id="58" name=""/>
          <p:cNvGrpSpPr/>
          <p:nvPr/>
        </p:nvGrpSpPr>
        <p:grpSpPr>
          <a:xfrm rot="0">
            <a:off x="2790864" y="2329802"/>
            <a:ext cx="2513036" cy="2056906"/>
            <a:chOff x="1071132" y="2195306"/>
            <a:chExt cx="2998897" cy="3825775"/>
          </a:xfrm>
        </p:grpSpPr>
        <p:pic>
          <p:nvPicPr>
            <p:cNvPr id="59" name="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148378" y="5877306"/>
              <a:ext cx="2876987" cy="52864"/>
            </a:xfrm>
            <a:prstGeom prst="rect">
              <a:avLst/>
            </a:prstGeom>
          </p:spPr>
        </p:pic>
        <p:pic>
          <p:nvPicPr>
            <p:cNvPr id="60" name="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29765" y="2195306"/>
              <a:ext cx="2885695" cy="53025"/>
            </a:xfrm>
            <a:prstGeom prst="rect">
              <a:avLst/>
            </a:prstGeom>
          </p:spPr>
        </p:pic>
        <p:pic>
          <p:nvPicPr>
            <p:cNvPr id="61" name="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16225122">
              <a:off x="-747548" y="4072959"/>
              <a:ext cx="3705449" cy="68088"/>
            </a:xfrm>
            <a:prstGeom prst="rect">
              <a:avLst/>
            </a:prstGeom>
          </p:spPr>
        </p:pic>
        <p:pic>
          <p:nvPicPr>
            <p:cNvPr id="62" name="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5431756">
              <a:off x="2134715" y="4085767"/>
              <a:ext cx="3800789" cy="69840"/>
            </a:xfrm>
            <a:prstGeom prst="rect">
              <a:avLst/>
            </a:prstGeom>
          </p:spPr>
        </p:pic>
      </p:grpSp>
      <p:sp>
        <p:nvSpPr>
          <p:cNvPr id="67" name="TextBox 6">
            <a:hlinkClick r:id="rId4"/>
          </p:cNvPr>
          <p:cNvSpPr txBox="1"/>
          <p:nvPr/>
        </p:nvSpPr>
        <p:spPr>
          <a:xfrm>
            <a:off x="6096000" y="2314956"/>
            <a:ext cx="843867" cy="519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endParaRPr lang="en-US" altLang="ko-KR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8" name="TextBox 6">
            <a:hlinkClick r:id="rId4"/>
          </p:cNvPr>
          <p:cNvSpPr txBox="1"/>
          <p:nvPr/>
        </p:nvSpPr>
        <p:spPr>
          <a:xfrm>
            <a:off x="5627166" y="3188017"/>
            <a:ext cx="1467435" cy="367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accent1"/>
                </a:solidFill>
                <a:latin typeface="Agency FB"/>
                <a:ea typeface="Koverwatch"/>
                <a:cs typeface="Arial"/>
              </a:rPr>
              <a:t>resistance</a:t>
            </a:r>
            <a:endParaRPr lang="en-US" altLang="ko-KR">
              <a:solidFill>
                <a:schemeClr val="accent1"/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9" name="TextBox 6">
            <a:hlinkClick r:id="rId4"/>
          </p:cNvPr>
          <p:cNvSpPr txBox="1"/>
          <p:nvPr/>
        </p:nvSpPr>
        <p:spPr>
          <a:xfrm>
            <a:off x="5870448" y="3935090"/>
            <a:ext cx="980871" cy="36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accent1"/>
                </a:solidFill>
                <a:latin typeface="Agency FB"/>
                <a:ea typeface="Koverwatch"/>
                <a:cs typeface="Arial"/>
              </a:rPr>
              <a:t>material</a:t>
            </a:r>
            <a:endParaRPr lang="en-US" altLang="ko-KR">
              <a:solidFill>
                <a:schemeClr val="accent1"/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70" name="TextBox 6">
            <a:hlinkClick r:id="rId4"/>
          </p:cNvPr>
          <p:cNvSpPr txBox="1"/>
          <p:nvPr/>
        </p:nvSpPr>
        <p:spPr>
          <a:xfrm>
            <a:off x="5627166" y="2404049"/>
            <a:ext cx="1467435" cy="367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accent1"/>
                </a:solidFill>
                <a:latin typeface="Agency FB"/>
                <a:ea typeface="Koverwatch"/>
                <a:cs typeface="Arial"/>
              </a:rPr>
              <a:t>air tank</a:t>
            </a:r>
            <a:endParaRPr lang="en-US" altLang="ko-KR">
              <a:solidFill>
                <a:schemeClr val="accent1"/>
              </a:solidFill>
              <a:latin typeface="Agency FB"/>
              <a:ea typeface="Koverwatch"/>
              <a:cs typeface="Arial"/>
            </a:endParaRPr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547110" y="4645914"/>
            <a:ext cx="256164" cy="256164"/>
          </a:xfrm>
          <a:prstGeom prst="rect">
            <a:avLst/>
          </a:prstGeom>
        </p:spPr>
      </p:pic>
      <p:sp>
        <p:nvSpPr>
          <p:cNvPr id="73" name="TextBox 6">
            <a:hlinkClick r:id="rId4"/>
          </p:cNvPr>
          <p:cNvSpPr txBox="1"/>
          <p:nvPr/>
        </p:nvSpPr>
        <p:spPr>
          <a:xfrm>
            <a:off x="3560087" y="4489381"/>
            <a:ext cx="1311760" cy="442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3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x </a:t>
            </a:r>
            <a:r>
              <a:rPr lang="en-US" altLang="ko-KR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 </a:t>
            </a:r>
            <a:r>
              <a:rPr lang="en-US" altLang="ko-KR">
                <a:solidFill>
                  <a:schemeClr val="accent2"/>
                </a:solidFill>
                <a:latin typeface="Agency FB"/>
                <a:ea typeface="Koverwatch"/>
                <a:cs typeface="Arial"/>
              </a:rPr>
              <a:t>2058</a:t>
            </a:r>
            <a:endParaRPr lang="en-US" altLang="ko-KR">
              <a:solidFill>
                <a:schemeClr val="accent2"/>
              </a:solidFill>
              <a:latin typeface="Agency FB"/>
              <a:ea typeface="Koverwatch"/>
              <a:cs typeface="Arial"/>
            </a:endParaRPr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764315" y="2474498"/>
            <a:ext cx="256164" cy="256164"/>
          </a:xfrm>
          <a:prstGeom prst="rect">
            <a:avLst/>
          </a:prstGeom>
        </p:spPr>
      </p:pic>
      <p:sp>
        <p:nvSpPr>
          <p:cNvPr id="76" name="TextBox 6">
            <a:hlinkClick r:id="rId4"/>
          </p:cNvPr>
          <p:cNvSpPr txBox="1"/>
          <p:nvPr/>
        </p:nvSpPr>
        <p:spPr>
          <a:xfrm>
            <a:off x="8885986" y="2394204"/>
            <a:ext cx="733718" cy="339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x</a:t>
            </a:r>
            <a:r>
              <a:rPr lang="en-US" altLang="ko-KR" sz="1600">
                <a:solidFill>
                  <a:schemeClr val="accent2"/>
                </a:solidFill>
                <a:latin typeface="Agency FB"/>
                <a:ea typeface="Koverwatch"/>
                <a:cs typeface="Arial"/>
              </a:rPr>
              <a:t> </a:t>
            </a:r>
            <a:r>
              <a:rPr lang="en-US" altLang="ko-KR" sz="1100">
                <a:solidFill>
                  <a:schemeClr val="accent2"/>
                </a:solidFill>
                <a:latin typeface="Agency FB"/>
                <a:ea typeface="Koverwatch"/>
                <a:cs typeface="Arial"/>
              </a:rPr>
              <a:t> 200</a:t>
            </a:r>
            <a:endParaRPr lang="en-US" altLang="ko-KR" sz="1100">
              <a:solidFill>
                <a:schemeClr val="accent2"/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77" name="TextBox 6">
            <a:hlinkClick r:id="rId4"/>
          </p:cNvPr>
          <p:cNvSpPr txBox="1"/>
          <p:nvPr/>
        </p:nvSpPr>
        <p:spPr>
          <a:xfrm>
            <a:off x="7076871" y="2439924"/>
            <a:ext cx="891363" cy="334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100</a:t>
            </a:r>
            <a:endParaRPr lang="en-US" altLang="ko-KR" sz="16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78" name="TextBox 6">
            <a:hlinkClick r:id="rId4"/>
          </p:cNvPr>
          <p:cNvSpPr txBox="1"/>
          <p:nvPr/>
        </p:nvSpPr>
        <p:spPr>
          <a:xfrm>
            <a:off x="7076871" y="3239133"/>
            <a:ext cx="891363" cy="33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98/100</a:t>
            </a:r>
            <a:endParaRPr lang="en-US" altLang="ko-KR" sz="16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81" name="TextBox 6">
            <a:hlinkClick r:id="rId4"/>
          </p:cNvPr>
          <p:cNvSpPr txBox="1"/>
          <p:nvPr/>
        </p:nvSpPr>
        <p:spPr>
          <a:xfrm>
            <a:off x="7076871" y="3961250"/>
            <a:ext cx="891363" cy="337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paper</a:t>
            </a:r>
            <a:endParaRPr lang="en-US" altLang="ko-KR" sz="16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pic>
        <p:nvPicPr>
          <p:cNvPr id="83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 rot="5334065">
            <a:off x="8215235" y="2397046"/>
            <a:ext cx="431006" cy="362952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 rot="5334065">
            <a:off x="8215235" y="3219397"/>
            <a:ext cx="431006" cy="362952"/>
          </a:xfrm>
          <a:prstGeom prst="rect">
            <a:avLst/>
          </a:prstGeom>
        </p:spPr>
      </p:pic>
      <p:pic>
        <p:nvPicPr>
          <p:cNvPr id="85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 rot="5334065">
            <a:off x="8215235" y="3964696"/>
            <a:ext cx="431006" cy="362952"/>
          </a:xfrm>
          <a:prstGeom prst="rect">
            <a:avLst/>
          </a:prstGeom>
        </p:spPr>
      </p:pic>
      <p:pic>
        <p:nvPicPr>
          <p:cNvPr id="86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764315" y="3319967"/>
            <a:ext cx="256164" cy="256164"/>
          </a:xfrm>
          <a:prstGeom prst="rect">
            <a:avLst/>
          </a:prstGeom>
        </p:spPr>
      </p:pic>
      <p:sp>
        <p:nvSpPr>
          <p:cNvPr id="87" name="TextBox 6">
            <a:hlinkClick r:id="rId4"/>
          </p:cNvPr>
          <p:cNvSpPr txBox="1"/>
          <p:nvPr/>
        </p:nvSpPr>
        <p:spPr>
          <a:xfrm>
            <a:off x="8885986" y="3239673"/>
            <a:ext cx="733718" cy="339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x</a:t>
            </a:r>
            <a:r>
              <a:rPr lang="en-US" altLang="ko-KR" sz="1600">
                <a:solidFill>
                  <a:schemeClr val="accent2"/>
                </a:solidFill>
                <a:latin typeface="Agency FB"/>
                <a:ea typeface="Koverwatch"/>
                <a:cs typeface="Arial"/>
              </a:rPr>
              <a:t> </a:t>
            </a:r>
            <a:r>
              <a:rPr lang="en-US" altLang="ko-KR" sz="1100">
                <a:solidFill>
                  <a:schemeClr val="accent2"/>
                </a:solidFill>
                <a:latin typeface="Agency FB"/>
                <a:ea typeface="Koverwatch"/>
                <a:cs typeface="Arial"/>
              </a:rPr>
              <a:t> 500</a:t>
            </a:r>
            <a:endParaRPr lang="en-US" altLang="ko-KR" sz="1100">
              <a:solidFill>
                <a:schemeClr val="accent2"/>
              </a:solidFill>
              <a:latin typeface="Agency FB"/>
              <a:ea typeface="Koverwatch"/>
              <a:cs typeface="Arial"/>
            </a:endParaRPr>
          </a:p>
        </p:txBody>
      </p:sp>
      <p:pic>
        <p:nvPicPr>
          <p:cNvPr id="88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8764315" y="4056922"/>
            <a:ext cx="256164" cy="256164"/>
          </a:xfrm>
          <a:prstGeom prst="rect">
            <a:avLst/>
          </a:prstGeom>
        </p:spPr>
      </p:pic>
      <p:sp>
        <p:nvSpPr>
          <p:cNvPr id="89" name="TextBox 6">
            <a:hlinkClick r:id="rId4"/>
          </p:cNvPr>
          <p:cNvSpPr txBox="1"/>
          <p:nvPr/>
        </p:nvSpPr>
        <p:spPr>
          <a:xfrm>
            <a:off x="8885986" y="3976628"/>
            <a:ext cx="733718" cy="339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x</a:t>
            </a:r>
            <a:r>
              <a:rPr lang="en-US" altLang="ko-KR" sz="1600">
                <a:solidFill>
                  <a:schemeClr val="accent2"/>
                </a:solidFill>
                <a:latin typeface="Agency FB"/>
                <a:ea typeface="Koverwatch"/>
                <a:cs typeface="Arial"/>
              </a:rPr>
              <a:t> </a:t>
            </a:r>
            <a:r>
              <a:rPr lang="en-US" altLang="ko-KR" sz="1100">
                <a:solidFill>
                  <a:schemeClr val="accent2"/>
                </a:solidFill>
                <a:latin typeface="Agency FB"/>
                <a:ea typeface="Koverwatch"/>
                <a:cs typeface="Arial"/>
              </a:rPr>
              <a:t> 1000</a:t>
            </a:r>
            <a:endParaRPr lang="en-US" altLang="ko-KR" sz="1100">
              <a:solidFill>
                <a:schemeClr val="accent2"/>
              </a:solidFill>
              <a:latin typeface="Agency FB"/>
              <a:ea typeface="Koverwatch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75121" y="1296057"/>
            <a:ext cx="7855884" cy="4115175"/>
          </a:xfrm>
          <a:prstGeom prst="rect">
            <a:avLst/>
          </a:prstGeom>
        </p:spPr>
      </p:pic>
      <p:sp>
        <p:nvSpPr>
          <p:cNvPr id="30" name="제목 1"/>
          <p:cNvSpPr/>
          <p:nvPr/>
        </p:nvSpPr>
        <p:spPr>
          <a:xfrm>
            <a:off x="609599" y="116586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algn="ctr" defTabSz="709306" rtl="0" eaLnBrk="1" latinLnBrk="1" hangingPunct="1">
              <a:spcBef>
                <a:spcPct val="0"/>
              </a:spcBef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en-US" altLang="ko-KR" sz="4400" b="0" i="0" u="none" strike="noStrike" kern="1200" cap="none" normalizeH="0" mc:Ignorable="hp" hp:hslEmbossed="0">
                <a:solidFill>
                  <a:schemeClr val="tx2">
                    <a:lumMod val="80000"/>
                    <a:lumOff val="20000"/>
                  </a:schemeClr>
                </a:solidFill>
                <a:latin typeface="Agency FB"/>
                <a:ea typeface="+mj-ea"/>
                <a:cs typeface="+mj-cs"/>
              </a:rPr>
              <a:t>RANKING</a:t>
            </a:r>
            <a:endParaRPr xmlns:mc="http://schemas.openxmlformats.org/markup-compatibility/2006" xmlns:hp="http://schemas.haansoft.com/office/presentation/8.0" kumimoji="0" lang="en-US" altLang="ko-KR" sz="4400" b="0" i="0" u="none" strike="noStrike" kern="1200" cap="none" normalizeH="0" mc:Ignorable="hp" hp:hslEmbossed="0">
              <a:solidFill>
                <a:schemeClr val="tx2">
                  <a:lumMod val="80000"/>
                  <a:lumOff val="20000"/>
                </a:schemeClr>
              </a:solidFill>
              <a:latin typeface="Agency FB"/>
              <a:ea typeface="+mj-ea"/>
              <a:cs typeface="+mj-cs"/>
            </a:endParaRPr>
          </a:p>
        </p:txBody>
      </p:sp>
      <p:sp>
        <p:nvSpPr>
          <p:cNvPr id="31" name="TextBox 6">
            <a:hlinkClick r:id="rId4"/>
          </p:cNvPr>
          <p:cNvSpPr txBox="1"/>
          <p:nvPr/>
        </p:nvSpPr>
        <p:spPr>
          <a:xfrm>
            <a:off x="1523999" y="6381369"/>
            <a:ext cx="9144000" cy="26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rPr>
              <a:t>windowprogramming project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119883" y="5374701"/>
            <a:ext cx="7952233" cy="73062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97024" y="1259586"/>
            <a:ext cx="7939229" cy="72942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16225122">
            <a:off x="46356" y="3340210"/>
            <a:ext cx="4257530" cy="78233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5431756">
            <a:off x="7932604" y="3319697"/>
            <a:ext cx="4196805" cy="77117"/>
          </a:xfrm>
          <a:prstGeom prst="rect">
            <a:avLst/>
          </a:prstGeom>
        </p:spPr>
      </p:pic>
      <p:sp>
        <p:nvSpPr>
          <p:cNvPr id="39" name="TextBox 6">
            <a:hlinkClick r:id="rId4"/>
          </p:cNvPr>
          <p:cNvSpPr txBox="1"/>
          <p:nvPr/>
        </p:nvSpPr>
        <p:spPr>
          <a:xfrm>
            <a:off x="5644705" y="1556766"/>
            <a:ext cx="843867" cy="519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8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board</a:t>
            </a:r>
            <a:endParaRPr lang="en-US" altLang="ko-KR" sz="28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40" name="TextBox 6">
            <a:hlinkClick r:id="rId4"/>
          </p:cNvPr>
          <p:cNvSpPr txBox="1"/>
          <p:nvPr/>
        </p:nvSpPr>
        <p:spPr>
          <a:xfrm>
            <a:off x="3225761" y="2696441"/>
            <a:ext cx="421933" cy="39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>
                    <a:lumMod val="10000"/>
                  </a:schemeClr>
                </a:solidFill>
                <a:latin typeface="Agency FB"/>
                <a:ea typeface="Koverwatch"/>
                <a:cs typeface="Arial"/>
              </a:rPr>
              <a:t>1.</a:t>
            </a:r>
            <a:endParaRPr lang="en-US" altLang="ko-KR" sz="2000">
              <a:solidFill>
                <a:schemeClr val="bg1">
                  <a:lumMod val="1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96708" y="1444994"/>
            <a:ext cx="331690" cy="331690"/>
          </a:xfrm>
          <a:prstGeom prst="rect">
            <a:avLst/>
          </a:prstGeom>
        </p:spPr>
      </p:pic>
      <p:sp>
        <p:nvSpPr>
          <p:cNvPr id="42" name="TextBox 6">
            <a:hlinkClick r:id="rId4"/>
          </p:cNvPr>
          <p:cNvSpPr txBox="1"/>
          <p:nvPr/>
        </p:nvSpPr>
        <p:spPr>
          <a:xfrm>
            <a:off x="3225761" y="3177644"/>
            <a:ext cx="421933" cy="394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2.</a:t>
            </a:r>
            <a:endParaRPr lang="en-US" altLang="ko-KR" sz="20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43" name="TextBox 6">
            <a:hlinkClick r:id="rId4"/>
          </p:cNvPr>
          <p:cNvSpPr txBox="1"/>
          <p:nvPr/>
        </p:nvSpPr>
        <p:spPr>
          <a:xfrm>
            <a:off x="3225761" y="3662917"/>
            <a:ext cx="421933" cy="394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3.</a:t>
            </a:r>
            <a:endParaRPr lang="en-US" altLang="ko-KR" sz="20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44" name="TextBox 6">
            <a:hlinkClick r:id="rId4"/>
          </p:cNvPr>
          <p:cNvSpPr txBox="1"/>
          <p:nvPr/>
        </p:nvSpPr>
        <p:spPr>
          <a:xfrm>
            <a:off x="3225761" y="4146042"/>
            <a:ext cx="421933" cy="396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4.</a:t>
            </a:r>
            <a:endParaRPr lang="en-US" altLang="ko-KR" sz="20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45" name="TextBox 6">
            <a:hlinkClick r:id="rId4"/>
          </p:cNvPr>
          <p:cNvSpPr txBox="1"/>
          <p:nvPr/>
        </p:nvSpPr>
        <p:spPr>
          <a:xfrm>
            <a:off x="3225761" y="4617442"/>
            <a:ext cx="421933" cy="395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5.</a:t>
            </a:r>
            <a:endParaRPr lang="en-US" altLang="ko-KR" sz="20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47" name="TextBox 6">
            <a:hlinkClick r:id="rId4"/>
          </p:cNvPr>
          <p:cNvSpPr txBox="1"/>
          <p:nvPr/>
        </p:nvSpPr>
        <p:spPr>
          <a:xfrm>
            <a:off x="3143631" y="2180463"/>
            <a:ext cx="576072" cy="394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accent2"/>
                </a:solidFill>
                <a:latin typeface="Agency FB"/>
                <a:ea typeface="Koverwatch"/>
                <a:cs typeface="Arial"/>
              </a:rPr>
              <a:t>rank</a:t>
            </a:r>
            <a:endParaRPr lang="en-US" altLang="ko-KR" sz="2000">
              <a:solidFill>
                <a:schemeClr val="accent2"/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48" name="TextBox 6">
            <a:hlinkClick r:id="rId4"/>
          </p:cNvPr>
          <p:cNvSpPr txBox="1"/>
          <p:nvPr/>
        </p:nvSpPr>
        <p:spPr>
          <a:xfrm>
            <a:off x="4367784" y="2181606"/>
            <a:ext cx="1368171" cy="393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accent1"/>
                </a:solidFill>
                <a:latin typeface="Agency FB"/>
                <a:ea typeface="Koverwatch"/>
                <a:cs typeface="Arial"/>
              </a:rPr>
              <a:t>distance</a:t>
            </a:r>
            <a:endParaRPr lang="en-US" altLang="ko-KR" sz="2000">
              <a:solidFill>
                <a:schemeClr val="accent1"/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49" name="TextBox 6">
            <a:hlinkClick r:id="rId4"/>
          </p:cNvPr>
          <p:cNvSpPr txBox="1"/>
          <p:nvPr/>
        </p:nvSpPr>
        <p:spPr>
          <a:xfrm>
            <a:off x="6004941" y="2181606"/>
            <a:ext cx="1512189" cy="3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accent1"/>
                </a:solidFill>
                <a:latin typeface="Agency FB"/>
                <a:ea typeface="Koverwatch"/>
                <a:cs typeface="Arial"/>
              </a:rPr>
              <a:t>velocity</a:t>
            </a:r>
            <a:endParaRPr lang="en-US" altLang="ko-KR" sz="2000">
              <a:solidFill>
                <a:schemeClr val="accent1"/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50" name="TextBox 6">
            <a:hlinkClick r:id="rId4"/>
          </p:cNvPr>
          <p:cNvSpPr txBox="1"/>
          <p:nvPr/>
        </p:nvSpPr>
        <p:spPr>
          <a:xfrm>
            <a:off x="7680198" y="2182749"/>
            <a:ext cx="1512189" cy="3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chemeClr val="accent1"/>
                </a:solidFill>
                <a:latin typeface="Agency FB"/>
                <a:ea typeface="Koverwatch"/>
                <a:cs typeface="Arial"/>
              </a:rPr>
              <a:t>time</a:t>
            </a:r>
            <a:endParaRPr lang="en-US" altLang="ko-KR" sz="2000">
              <a:solidFill>
                <a:schemeClr val="accent1"/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51" name="TextBox 6">
            <a:hlinkClick r:id="rId4"/>
          </p:cNvPr>
          <p:cNvSpPr txBox="1"/>
          <p:nvPr/>
        </p:nvSpPr>
        <p:spPr>
          <a:xfrm>
            <a:off x="4367784" y="2724635"/>
            <a:ext cx="1368171" cy="344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10252</a:t>
            </a:r>
            <a:r>
              <a:rPr lang="ko-KR" altLang="en-US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 </a:t>
            </a: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m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52" name="TextBox 6">
            <a:hlinkClick r:id="rId4"/>
          </p:cNvPr>
          <p:cNvSpPr txBox="1"/>
          <p:nvPr/>
        </p:nvSpPr>
        <p:spPr>
          <a:xfrm>
            <a:off x="6096000" y="2724635"/>
            <a:ext cx="1368171" cy="344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60 m/s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53" name="TextBox 6">
            <a:hlinkClick r:id="rId4"/>
          </p:cNvPr>
          <p:cNvSpPr txBox="1"/>
          <p:nvPr/>
        </p:nvSpPr>
        <p:spPr>
          <a:xfrm>
            <a:off x="7752206" y="2724635"/>
            <a:ext cx="1368172" cy="344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3 minute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58" name="TextBox 6">
            <a:hlinkClick r:id="rId4"/>
          </p:cNvPr>
          <p:cNvSpPr txBox="1"/>
          <p:nvPr/>
        </p:nvSpPr>
        <p:spPr>
          <a:xfrm>
            <a:off x="4367784" y="3184640"/>
            <a:ext cx="1368171" cy="347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7505</a:t>
            </a:r>
            <a:r>
              <a:rPr lang="ko-KR" altLang="en-US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 </a:t>
            </a: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m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59" name="TextBox 6">
            <a:hlinkClick r:id="rId4"/>
          </p:cNvPr>
          <p:cNvSpPr txBox="1"/>
          <p:nvPr/>
        </p:nvSpPr>
        <p:spPr>
          <a:xfrm>
            <a:off x="6096000" y="3184640"/>
            <a:ext cx="1368171" cy="347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41 m/s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0" name="TextBox 6">
            <a:hlinkClick r:id="rId4"/>
          </p:cNvPr>
          <p:cNvSpPr txBox="1"/>
          <p:nvPr/>
        </p:nvSpPr>
        <p:spPr>
          <a:xfrm>
            <a:off x="7752206" y="3184640"/>
            <a:ext cx="1368172" cy="347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3 minute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1" name="TextBox 6">
            <a:hlinkClick r:id="rId4"/>
          </p:cNvPr>
          <p:cNvSpPr txBox="1"/>
          <p:nvPr/>
        </p:nvSpPr>
        <p:spPr>
          <a:xfrm>
            <a:off x="4367784" y="3662917"/>
            <a:ext cx="1368171" cy="34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5420</a:t>
            </a:r>
            <a:r>
              <a:rPr lang="ko-KR" altLang="en-US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 </a:t>
            </a: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m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2" name="TextBox 6">
            <a:hlinkClick r:id="rId4"/>
          </p:cNvPr>
          <p:cNvSpPr txBox="1"/>
          <p:nvPr/>
        </p:nvSpPr>
        <p:spPr>
          <a:xfrm>
            <a:off x="6096000" y="3662917"/>
            <a:ext cx="1368171" cy="34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30 m/s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3" name="TextBox 6">
            <a:hlinkClick r:id="rId4"/>
          </p:cNvPr>
          <p:cNvSpPr txBox="1"/>
          <p:nvPr/>
        </p:nvSpPr>
        <p:spPr>
          <a:xfrm>
            <a:off x="7752206" y="3662917"/>
            <a:ext cx="1368172" cy="34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3 minute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4" name="TextBox 6">
            <a:hlinkClick r:id="rId4"/>
          </p:cNvPr>
          <p:cNvSpPr txBox="1"/>
          <p:nvPr/>
        </p:nvSpPr>
        <p:spPr>
          <a:xfrm>
            <a:off x="4367784" y="4171811"/>
            <a:ext cx="1368171" cy="345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1252</a:t>
            </a:r>
            <a:r>
              <a:rPr lang="ko-KR" altLang="en-US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 </a:t>
            </a: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m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5" name="TextBox 6">
            <a:hlinkClick r:id="rId4"/>
          </p:cNvPr>
          <p:cNvSpPr txBox="1"/>
          <p:nvPr/>
        </p:nvSpPr>
        <p:spPr>
          <a:xfrm>
            <a:off x="6096000" y="4171811"/>
            <a:ext cx="1368171" cy="345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10 m/s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6" name="TextBox 6">
            <a:hlinkClick r:id="rId4"/>
          </p:cNvPr>
          <p:cNvSpPr txBox="1"/>
          <p:nvPr/>
        </p:nvSpPr>
        <p:spPr>
          <a:xfrm>
            <a:off x="7752206" y="4171811"/>
            <a:ext cx="1368172" cy="345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2 minute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7" name="TextBox 6">
            <a:hlinkClick r:id="rId4"/>
          </p:cNvPr>
          <p:cNvSpPr txBox="1"/>
          <p:nvPr/>
        </p:nvSpPr>
        <p:spPr>
          <a:xfrm>
            <a:off x="4367784" y="4642657"/>
            <a:ext cx="1368171" cy="34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200m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8" name="TextBox 6">
            <a:hlinkClick r:id="rId4"/>
          </p:cNvPr>
          <p:cNvSpPr txBox="1"/>
          <p:nvPr/>
        </p:nvSpPr>
        <p:spPr>
          <a:xfrm>
            <a:off x="6096000" y="4642657"/>
            <a:ext cx="1368171" cy="34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6 m/s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  <p:sp>
        <p:nvSpPr>
          <p:cNvPr id="69" name="TextBox 6">
            <a:hlinkClick r:id="rId4"/>
          </p:cNvPr>
          <p:cNvSpPr txBox="1"/>
          <p:nvPr/>
        </p:nvSpPr>
        <p:spPr>
          <a:xfrm>
            <a:off x="7752206" y="4642657"/>
            <a:ext cx="1368172" cy="34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700">
                <a:solidFill>
                  <a:schemeClr val="bg1">
                    <a:lumMod val="30000"/>
                  </a:schemeClr>
                </a:solidFill>
                <a:latin typeface="Agency FB"/>
                <a:ea typeface="Koverwatch"/>
                <a:cs typeface="Arial"/>
              </a:rPr>
              <a:t>0.5 minute</a:t>
            </a:r>
            <a:endParaRPr lang="en-US" altLang="ko-KR" sz="1700">
              <a:solidFill>
                <a:schemeClr val="bg1">
                  <a:lumMod val="30000"/>
                </a:schemeClr>
              </a:solidFill>
              <a:latin typeface="Agency FB"/>
              <a:ea typeface="Koverwatch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347</ep:Words>
  <ep:PresentationFormat>화면 슬라이드 쇼(4:3)</ep:PresentationFormat>
  <ep:Paragraphs>144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2018-03-23T07:45:23.843</dcterms:created>
  <dc:creator>Owner</dc:creator>
  <cp:lastModifiedBy>Owner</cp:lastModifiedBy>
  <dcterms:modified xsi:type="dcterms:W3CDTF">2018-03-28T15:22:42.186</dcterms:modified>
  <cp:revision>72</cp:revision>
  <cp:version>0906.0100.01</cp:version>
</cp:coreProperties>
</file>